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Lst>
  <p:notesMasterIdLst>
    <p:notesMasterId r:id="rId16"/>
  </p:notesMasterIdLst>
  <p:sldIdLst>
    <p:sldId id="547" r:id="rId3"/>
    <p:sldId id="548" r:id="rId4"/>
    <p:sldId id="367" r:id="rId5"/>
    <p:sldId id="283" r:id="rId6"/>
    <p:sldId id="394" r:id="rId7"/>
    <p:sldId id="407" r:id="rId8"/>
    <p:sldId id="401" r:id="rId9"/>
    <p:sldId id="546" r:id="rId10"/>
    <p:sldId id="543" r:id="rId11"/>
    <p:sldId id="281" r:id="rId12"/>
    <p:sldId id="282" r:id="rId13"/>
    <p:sldId id="257" r:id="rId14"/>
    <p:sldId id="284"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1" d="100"/>
          <a:sy n="111" d="100"/>
        </p:scale>
        <p:origin x="59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n-US"/>
              <a:t>Hotel/Meal Excise Tax Revenue Lexington</a:t>
            </a:r>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en-US"/>
        </a:p>
      </c:txPr>
    </c:title>
    <c:autoTitleDeleted val="0"/>
    <c:plotArea>
      <c:layout/>
      <c:lineChart>
        <c:grouping val="standard"/>
        <c:varyColors val="0"/>
        <c:ser>
          <c:idx val="0"/>
          <c:order val="0"/>
          <c:tx>
            <c:strRef>
              <c:f>'Tax Revenue (13)'!$B$18</c:f>
              <c:strCache>
                <c:ptCount val="1"/>
                <c:pt idx="0">
                  <c:v> Rooms </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'Tax Revenue (13)'!$A$19:$A$27</c:f>
              <c:strCache>
                <c:ptCount val="9"/>
                <c:pt idx="0">
                  <c:v>FY 2015</c:v>
                </c:pt>
                <c:pt idx="1">
                  <c:v>FY 2016</c:v>
                </c:pt>
                <c:pt idx="2">
                  <c:v>FY 2017</c:v>
                </c:pt>
                <c:pt idx="3">
                  <c:v>FY 2018</c:v>
                </c:pt>
                <c:pt idx="4">
                  <c:v>FY 2019</c:v>
                </c:pt>
                <c:pt idx="5">
                  <c:v>FY 2020</c:v>
                </c:pt>
                <c:pt idx="6">
                  <c:v>FY 2021</c:v>
                </c:pt>
                <c:pt idx="7">
                  <c:v>FY 2022</c:v>
                </c:pt>
                <c:pt idx="8">
                  <c:v>FY 2023</c:v>
                </c:pt>
              </c:strCache>
            </c:strRef>
          </c:cat>
          <c:val>
            <c:numRef>
              <c:f>'Tax Revenue (13)'!$B$19:$B$27</c:f>
              <c:numCache>
                <c:formatCode>#,##0</c:formatCode>
                <c:ptCount val="9"/>
                <c:pt idx="0">
                  <c:v>880026</c:v>
                </c:pt>
                <c:pt idx="1">
                  <c:v>951942</c:v>
                </c:pt>
                <c:pt idx="2">
                  <c:v>1056493</c:v>
                </c:pt>
                <c:pt idx="3">
                  <c:v>902617</c:v>
                </c:pt>
                <c:pt idx="4">
                  <c:v>947681</c:v>
                </c:pt>
                <c:pt idx="5">
                  <c:v>802003</c:v>
                </c:pt>
                <c:pt idx="6" formatCode="_([$$-409]* #,##0.00_);_([$$-409]* \(#,##0.00\);_([$$-409]* &quot;-&quot;??_);_(@_)">
                  <c:v>242500</c:v>
                </c:pt>
                <c:pt idx="7" formatCode="&quot;$&quot;#,##0_);[Red]\(&quot;$&quot;#,##0\)">
                  <c:v>613622.34</c:v>
                </c:pt>
                <c:pt idx="8">
                  <c:v>556134.86</c:v>
                </c:pt>
              </c:numCache>
            </c:numRef>
          </c:val>
          <c:smooth val="0"/>
          <c:extLst>
            <c:ext xmlns:c16="http://schemas.microsoft.com/office/drawing/2014/chart" uri="{C3380CC4-5D6E-409C-BE32-E72D297353CC}">
              <c16:uniqueId val="{00000000-C654-455E-B87A-A53A4482BF51}"/>
            </c:ext>
          </c:extLst>
        </c:ser>
        <c:ser>
          <c:idx val="1"/>
          <c:order val="1"/>
          <c:tx>
            <c:strRef>
              <c:f>'Tax Revenue (13)'!$C$18</c:f>
              <c:strCache>
                <c:ptCount val="1"/>
                <c:pt idx="0">
                  <c:v> Meals </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'Tax Revenue (13)'!$A$19:$A$27</c:f>
              <c:strCache>
                <c:ptCount val="9"/>
                <c:pt idx="0">
                  <c:v>FY 2015</c:v>
                </c:pt>
                <c:pt idx="1">
                  <c:v>FY 2016</c:v>
                </c:pt>
                <c:pt idx="2">
                  <c:v>FY 2017</c:v>
                </c:pt>
                <c:pt idx="3">
                  <c:v>FY 2018</c:v>
                </c:pt>
                <c:pt idx="4">
                  <c:v>FY 2019</c:v>
                </c:pt>
                <c:pt idx="5">
                  <c:v>FY 2020</c:v>
                </c:pt>
                <c:pt idx="6">
                  <c:v>FY 2021</c:v>
                </c:pt>
                <c:pt idx="7">
                  <c:v>FY 2022</c:v>
                </c:pt>
                <c:pt idx="8">
                  <c:v>FY 2023</c:v>
                </c:pt>
              </c:strCache>
            </c:strRef>
          </c:cat>
          <c:val>
            <c:numRef>
              <c:f>'Tax Revenue (13)'!$C$19:$C$27</c:f>
              <c:numCache>
                <c:formatCode>#,##0</c:formatCode>
                <c:ptCount val="9"/>
                <c:pt idx="0">
                  <c:v>471339</c:v>
                </c:pt>
                <c:pt idx="1">
                  <c:v>497276</c:v>
                </c:pt>
                <c:pt idx="2">
                  <c:v>482146</c:v>
                </c:pt>
                <c:pt idx="3">
                  <c:v>456499</c:v>
                </c:pt>
                <c:pt idx="4">
                  <c:v>471907</c:v>
                </c:pt>
                <c:pt idx="5">
                  <c:v>438224</c:v>
                </c:pt>
                <c:pt idx="6">
                  <c:v>119500</c:v>
                </c:pt>
                <c:pt idx="7" formatCode="&quot;$&quot;#,##0_);[Red]\(&quot;$&quot;#,##0\)">
                  <c:v>472162.23</c:v>
                </c:pt>
                <c:pt idx="8">
                  <c:v>469852.23</c:v>
                </c:pt>
              </c:numCache>
            </c:numRef>
          </c:val>
          <c:smooth val="0"/>
          <c:extLst>
            <c:ext xmlns:c16="http://schemas.microsoft.com/office/drawing/2014/chart" uri="{C3380CC4-5D6E-409C-BE32-E72D297353CC}">
              <c16:uniqueId val="{00000001-C654-455E-B87A-A53A4482BF51}"/>
            </c:ext>
          </c:extLst>
        </c:ser>
        <c:dLbls>
          <c:showLegendKey val="0"/>
          <c:showVal val="0"/>
          <c:showCatName val="0"/>
          <c:showSerName val="0"/>
          <c:showPercent val="0"/>
          <c:showBubbleSize val="0"/>
        </c:dLbls>
        <c:marker val="1"/>
        <c:smooth val="0"/>
        <c:axId val="488971048"/>
        <c:axId val="488971440"/>
      </c:lineChart>
      <c:catAx>
        <c:axId val="488971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488971440"/>
        <c:crosses val="autoZero"/>
        <c:auto val="1"/>
        <c:lblAlgn val="ctr"/>
        <c:lblOffset val="100"/>
        <c:noMultiLvlLbl val="0"/>
      </c:catAx>
      <c:valAx>
        <c:axId val="488971440"/>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488971048"/>
        <c:crosses val="autoZero"/>
        <c:crossBetween val="between"/>
      </c:valAx>
      <c:spPr>
        <a:solidFill>
          <a:sysClr val="window" lastClr="FFFFFF"/>
        </a:solidFill>
        <a:ln w="12700" cap="flat" cmpd="sng" algn="ctr">
          <a:noFill/>
          <a:prstDash val="solid"/>
          <a:miter lim="800000"/>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solidFill>
      <a:sysClr val="window" lastClr="FFFFFF"/>
    </a:solidFill>
    <a:ln w="12700" cap="flat" cmpd="sng" algn="ctr">
      <a:solidFill>
        <a:srgbClr val="ED7D31"/>
      </a:solidFill>
      <a:prstDash val="solid"/>
      <a:miter lim="800000"/>
    </a:ln>
    <a:effectLst/>
  </c:spPr>
  <c:txPr>
    <a:bodyPr/>
    <a:lstStyle/>
    <a:p>
      <a:pPr>
        <a:defRPr>
          <a:solidFill>
            <a:sysClr val="windowText" lastClr="000000"/>
          </a:solidFill>
          <a:latin typeface="+mn-lt"/>
          <a:ea typeface="+mn-ea"/>
          <a:cs typeface="+mn-cs"/>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E4E1BB-37EA-4182-8EFD-F68C532A262C}" type="datetimeFigureOut">
              <a:rPr lang="en-US" smtClean="0"/>
              <a:t>6/29/2023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8B5789-E2DD-4338-B213-3CA2498D0ACB}" type="slidenum">
              <a:rPr lang="en-US" smtClean="0"/>
              <a:t>‹#›</a:t>
            </a:fld>
            <a:endParaRPr lang="en-US"/>
          </a:p>
        </p:txBody>
      </p:sp>
    </p:spTree>
    <p:extLst>
      <p:ext uri="{BB962C8B-B14F-4D97-AF65-F5344CB8AC3E}">
        <p14:creationId xmlns:p14="http://schemas.microsoft.com/office/powerpoint/2010/main" val="3586735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1624F0E-DEC4-4055-BBC2-60E713F4A980}" type="slidenum">
              <a:rPr lang="en-US" smtClean="0"/>
              <a:t>1</a:t>
            </a:fld>
            <a:endParaRPr lang="en-US" dirty="0"/>
          </a:p>
        </p:txBody>
      </p:sp>
    </p:spTree>
    <p:extLst>
      <p:ext uri="{BB962C8B-B14F-4D97-AF65-F5344CB8AC3E}">
        <p14:creationId xmlns:p14="http://schemas.microsoft.com/office/powerpoint/2010/main" val="3372766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1624F0E-DEC4-4055-BBC2-60E713F4A980}" type="slidenum">
              <a:rPr lang="en-US" smtClean="0"/>
              <a:t>2</a:t>
            </a:fld>
            <a:endParaRPr lang="en-US" dirty="0"/>
          </a:p>
        </p:txBody>
      </p:sp>
    </p:spTree>
    <p:extLst>
      <p:ext uri="{BB962C8B-B14F-4D97-AF65-F5344CB8AC3E}">
        <p14:creationId xmlns:p14="http://schemas.microsoft.com/office/powerpoint/2010/main" val="259747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1624F0E-DEC4-4055-BBC2-60E713F4A980}" type="slidenum">
              <a:rPr lang="en-US" smtClean="0"/>
              <a:t>3</a:t>
            </a:fld>
            <a:endParaRPr lang="en-US" dirty="0"/>
          </a:p>
        </p:txBody>
      </p:sp>
    </p:spTree>
    <p:extLst>
      <p:ext uri="{BB962C8B-B14F-4D97-AF65-F5344CB8AC3E}">
        <p14:creationId xmlns:p14="http://schemas.microsoft.com/office/powerpoint/2010/main" val="34702420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E923C-2B40-4383-8F0C-92EB579DE8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A683D4-FDFF-4288-AA72-C536A3B732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D680D5-9105-451E-B1D2-C47E99B059CF}"/>
              </a:ext>
            </a:extLst>
          </p:cNvPr>
          <p:cNvSpPr>
            <a:spLocks noGrp="1"/>
          </p:cNvSpPr>
          <p:nvPr>
            <p:ph type="dt" sz="half" idx="10"/>
          </p:nvPr>
        </p:nvSpPr>
        <p:spPr/>
        <p:txBody>
          <a:bodyPr/>
          <a:lstStyle/>
          <a:p>
            <a:fld id="{1887DE30-A776-4FFA-B429-FECB8799E29B}" type="datetime1">
              <a:rPr lang="en-US" smtClean="0"/>
              <a:t>6/29/2023</a:t>
            </a:fld>
            <a:endParaRPr lang="en-US"/>
          </a:p>
        </p:txBody>
      </p:sp>
      <p:sp>
        <p:nvSpPr>
          <p:cNvPr id="5" name="Footer Placeholder 4">
            <a:extLst>
              <a:ext uri="{FF2B5EF4-FFF2-40B4-BE49-F238E27FC236}">
                <a16:creationId xmlns:a16="http://schemas.microsoft.com/office/drawing/2014/main" id="{19D17238-5D1A-493C-84A7-D91ED081B9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D648EE-F184-4650-B665-CC02C998EAD7}"/>
              </a:ext>
            </a:extLst>
          </p:cNvPr>
          <p:cNvSpPr>
            <a:spLocks noGrp="1"/>
          </p:cNvSpPr>
          <p:nvPr>
            <p:ph type="sldNum" sz="quarter" idx="12"/>
          </p:nvPr>
        </p:nvSpPr>
        <p:spPr/>
        <p:txBody>
          <a:bodyPr/>
          <a:lstStyle/>
          <a:p>
            <a:fld id="{FB0317FE-DD71-4243-979C-30822A4F783D}" type="slidenum">
              <a:rPr lang="en-US" smtClean="0"/>
              <a:t>‹#›</a:t>
            </a:fld>
            <a:endParaRPr lang="en-US"/>
          </a:p>
        </p:txBody>
      </p:sp>
    </p:spTree>
    <p:extLst>
      <p:ext uri="{BB962C8B-B14F-4D97-AF65-F5344CB8AC3E}">
        <p14:creationId xmlns:p14="http://schemas.microsoft.com/office/powerpoint/2010/main" val="1816067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2D39B-86E0-4B82-BF14-E99BB083C17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47CDAD-0597-450B-ACCE-517FBEF79FD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4C4002-BCB9-4975-B143-9C9CCCA61224}"/>
              </a:ext>
            </a:extLst>
          </p:cNvPr>
          <p:cNvSpPr>
            <a:spLocks noGrp="1"/>
          </p:cNvSpPr>
          <p:nvPr>
            <p:ph type="dt" sz="half" idx="10"/>
          </p:nvPr>
        </p:nvSpPr>
        <p:spPr/>
        <p:txBody>
          <a:bodyPr/>
          <a:lstStyle/>
          <a:p>
            <a:fld id="{771CA0F1-447B-4D6D-9052-0D87B1119584}" type="datetime1">
              <a:rPr lang="en-US" smtClean="0"/>
              <a:t>6/29/2023</a:t>
            </a:fld>
            <a:endParaRPr lang="en-US"/>
          </a:p>
        </p:txBody>
      </p:sp>
      <p:sp>
        <p:nvSpPr>
          <p:cNvPr id="5" name="Footer Placeholder 4">
            <a:extLst>
              <a:ext uri="{FF2B5EF4-FFF2-40B4-BE49-F238E27FC236}">
                <a16:creationId xmlns:a16="http://schemas.microsoft.com/office/drawing/2014/main" id="{0148D379-8697-48D3-8B86-E5FCD4DA01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9D2A90-FEDA-47E1-8EB2-EB7DE4C4A08C}"/>
              </a:ext>
            </a:extLst>
          </p:cNvPr>
          <p:cNvSpPr>
            <a:spLocks noGrp="1"/>
          </p:cNvSpPr>
          <p:nvPr>
            <p:ph type="sldNum" sz="quarter" idx="12"/>
          </p:nvPr>
        </p:nvSpPr>
        <p:spPr/>
        <p:txBody>
          <a:bodyPr/>
          <a:lstStyle/>
          <a:p>
            <a:fld id="{FB0317FE-DD71-4243-979C-30822A4F783D}" type="slidenum">
              <a:rPr lang="en-US" smtClean="0"/>
              <a:t>‹#›</a:t>
            </a:fld>
            <a:endParaRPr lang="en-US"/>
          </a:p>
        </p:txBody>
      </p:sp>
    </p:spTree>
    <p:extLst>
      <p:ext uri="{BB962C8B-B14F-4D97-AF65-F5344CB8AC3E}">
        <p14:creationId xmlns:p14="http://schemas.microsoft.com/office/powerpoint/2010/main" val="1113393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5141F1-DF5D-464F-A5C9-BF6D2CB16E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4593AC-792B-4412-9CED-CEB0F61FEA3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AE7088-4680-4668-9F22-2A404D413410}"/>
              </a:ext>
            </a:extLst>
          </p:cNvPr>
          <p:cNvSpPr>
            <a:spLocks noGrp="1"/>
          </p:cNvSpPr>
          <p:nvPr>
            <p:ph type="dt" sz="half" idx="10"/>
          </p:nvPr>
        </p:nvSpPr>
        <p:spPr/>
        <p:txBody>
          <a:bodyPr/>
          <a:lstStyle/>
          <a:p>
            <a:fld id="{C49FC34F-DF7D-4BA4-96E9-0BEBEFB5A5C5}" type="datetime1">
              <a:rPr lang="en-US" smtClean="0"/>
              <a:t>6/29/2023</a:t>
            </a:fld>
            <a:endParaRPr lang="en-US"/>
          </a:p>
        </p:txBody>
      </p:sp>
      <p:sp>
        <p:nvSpPr>
          <p:cNvPr id="5" name="Footer Placeholder 4">
            <a:extLst>
              <a:ext uri="{FF2B5EF4-FFF2-40B4-BE49-F238E27FC236}">
                <a16:creationId xmlns:a16="http://schemas.microsoft.com/office/drawing/2014/main" id="{AB514534-0F78-4761-8139-B31226AB24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7F12CC-0289-4098-AAF9-D6C68A2769BC}"/>
              </a:ext>
            </a:extLst>
          </p:cNvPr>
          <p:cNvSpPr>
            <a:spLocks noGrp="1"/>
          </p:cNvSpPr>
          <p:nvPr>
            <p:ph type="sldNum" sz="quarter" idx="12"/>
          </p:nvPr>
        </p:nvSpPr>
        <p:spPr/>
        <p:txBody>
          <a:bodyPr/>
          <a:lstStyle/>
          <a:p>
            <a:fld id="{FB0317FE-DD71-4243-979C-30822A4F783D}" type="slidenum">
              <a:rPr lang="en-US" smtClean="0"/>
              <a:t>‹#›</a:t>
            </a:fld>
            <a:endParaRPr lang="en-US"/>
          </a:p>
        </p:txBody>
      </p:sp>
    </p:spTree>
    <p:extLst>
      <p:ext uri="{BB962C8B-B14F-4D97-AF65-F5344CB8AC3E}">
        <p14:creationId xmlns:p14="http://schemas.microsoft.com/office/powerpoint/2010/main" val="3274109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useBgFill="1">
        <p:nvSpPr>
          <p:cNvPr id="9" name="Graphic 10">
            <a:extLst>
              <a:ext uri="{FF2B5EF4-FFF2-40B4-BE49-F238E27FC236}">
                <a16:creationId xmlns:a16="http://schemas.microsoft.com/office/drawing/2014/main" id="{700F5C96-E2D7-4D19-99B6-D56001B8D3D4}"/>
              </a:ext>
              <a:ext uri="{C183D7F6-B498-43B3-948B-1728B52AA6E4}">
                <adec:decorative xmlns:adec="http://schemas.microsoft.com/office/drawing/2017/decorative" val="1"/>
              </a:ext>
            </a:extLst>
          </p:cNvPr>
          <p:cNvSpPr/>
          <p:nvPr userDrawn="1"/>
        </p:nvSpPr>
        <p:spPr>
          <a:xfrm rot="2700000">
            <a:off x="10891156" y="241085"/>
            <a:ext cx="925287" cy="9252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10" name="Oval 9">
            <a:extLst>
              <a:ext uri="{FF2B5EF4-FFF2-40B4-BE49-F238E27FC236}">
                <a16:creationId xmlns:a16="http://schemas.microsoft.com/office/drawing/2014/main" id="{C3AFF211-012D-43E4-B59F-BAFA07FEE0EF}"/>
              </a:ext>
              <a:ext uri="{C183D7F6-B498-43B3-948B-1728B52AA6E4}">
                <adec:decorative xmlns:adec="http://schemas.microsoft.com/office/drawing/2017/decorative" val="1"/>
              </a:ext>
            </a:extLst>
          </p:cNvPr>
          <p:cNvSpPr/>
          <p:nvPr userDrawn="1"/>
        </p:nvSpPr>
        <p:spPr>
          <a:xfrm rot="10800000">
            <a:off x="10734076" y="1394142"/>
            <a:ext cx="261660" cy="261660"/>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p:nvSpPr>
          <p:cNvPr id="11" name="Title 1">
            <a:extLst>
              <a:ext uri="{FF2B5EF4-FFF2-40B4-BE49-F238E27FC236}">
                <a16:creationId xmlns:a16="http://schemas.microsoft.com/office/drawing/2014/main" id="{6525CA5D-5FF0-4FEA-A2FC-2239486D981A}"/>
              </a:ext>
            </a:extLst>
          </p:cNvPr>
          <p:cNvSpPr>
            <a:spLocks noGrp="1"/>
          </p:cNvSpPr>
          <p:nvPr>
            <p:ph type="title"/>
          </p:nvPr>
        </p:nvSpPr>
        <p:spPr>
          <a:xfrm>
            <a:off x="457199" y="566490"/>
            <a:ext cx="11238347" cy="1502704"/>
          </a:xfrm>
        </p:spPr>
        <p:txBody>
          <a:bodyPr anchor="ctr">
            <a:normAutofit/>
          </a:bodyPr>
          <a:lstStyle/>
          <a:p>
            <a:r>
              <a:rPr lang="en-US">
                <a:cs typeface="Segoe UI" panose="020B0502040204020203" pitchFamily="34" charset="0"/>
              </a:rPr>
              <a:t>Click to edit Master title style</a:t>
            </a:r>
            <a:endParaRPr lang="en-US" dirty="0">
              <a:cs typeface="Segoe UI" panose="020B0502040204020203" pitchFamily="34" charset="0"/>
            </a:endParaRPr>
          </a:p>
        </p:txBody>
      </p:sp>
      <p:sp>
        <p:nvSpPr>
          <p:cNvPr id="3" name="Content Placeholder 2">
            <a:extLst>
              <a:ext uri="{FF2B5EF4-FFF2-40B4-BE49-F238E27FC236}">
                <a16:creationId xmlns:a16="http://schemas.microsoft.com/office/drawing/2014/main" id="{A3976CE4-35AA-4B7D-B1D9-AFEC56F1F97C}"/>
              </a:ext>
            </a:extLst>
          </p:cNvPr>
          <p:cNvSpPr>
            <a:spLocks noGrp="1"/>
          </p:cNvSpPr>
          <p:nvPr>
            <p:ph sz="quarter" idx="14" hasCustomPrompt="1"/>
          </p:nvPr>
        </p:nvSpPr>
        <p:spPr>
          <a:xfrm>
            <a:off x="457201" y="2286000"/>
            <a:ext cx="5435600" cy="4005263"/>
          </a:xfrm>
        </p:spPr>
        <p:txBody>
          <a:bodyPr>
            <a:normAutofit/>
          </a:bodyPr>
          <a:lstStyle>
            <a:lvl1pPr marL="0" indent="0">
              <a:lnSpc>
                <a:spcPct val="100000"/>
              </a:lnSpc>
              <a:spcBef>
                <a:spcPts val="1000"/>
              </a:spcBef>
              <a:buNone/>
              <a:defRPr sz="1800" baseline="0"/>
            </a:lvl1pPr>
            <a:lvl2pPr marL="457200" indent="0">
              <a:lnSpc>
                <a:spcPct val="100000"/>
              </a:lnSpc>
              <a:spcBef>
                <a:spcPts val="1000"/>
              </a:spcBef>
              <a:buNone/>
              <a:defRPr/>
            </a:lvl2pPr>
            <a:lvl3pPr marL="914400" indent="0">
              <a:lnSpc>
                <a:spcPct val="100000"/>
              </a:lnSpc>
              <a:spcBef>
                <a:spcPts val="1000"/>
              </a:spcBef>
              <a:buNone/>
              <a:defRPr/>
            </a:lvl3pPr>
            <a:lvl4pPr marL="1371600" indent="0">
              <a:lnSpc>
                <a:spcPct val="100000"/>
              </a:lnSpc>
              <a:spcBef>
                <a:spcPts val="1000"/>
              </a:spcBef>
              <a:buNone/>
              <a:defRPr/>
            </a:lvl4pPr>
            <a:lvl5pPr marL="1828800" indent="0">
              <a:lnSpc>
                <a:spcPct val="100000"/>
              </a:lnSpc>
              <a:spcBef>
                <a:spcPts val="1000"/>
              </a:spcBef>
              <a:buNone/>
              <a:defRPr/>
            </a:lvl5pPr>
          </a:lstStyle>
          <a:p>
            <a:pPr lvl="0"/>
            <a:r>
              <a:rPr lang="en-US" dirty="0"/>
              <a:t>Object</a:t>
            </a:r>
          </a:p>
        </p:txBody>
      </p:sp>
      <p:sp>
        <p:nvSpPr>
          <p:cNvPr id="20" name="Picture Placeholder 18">
            <a:extLst>
              <a:ext uri="{FF2B5EF4-FFF2-40B4-BE49-F238E27FC236}">
                <a16:creationId xmlns:a16="http://schemas.microsoft.com/office/drawing/2014/main" id="{CA50A35E-7645-4F70-8ADA-229A6593E79D}"/>
              </a:ext>
            </a:extLst>
          </p:cNvPr>
          <p:cNvSpPr>
            <a:spLocks noGrp="1"/>
          </p:cNvSpPr>
          <p:nvPr>
            <p:ph type="pic" sz="quarter" idx="13" hasCustomPrompt="1"/>
          </p:nvPr>
        </p:nvSpPr>
        <p:spPr>
          <a:xfrm>
            <a:off x="6207125" y="2286000"/>
            <a:ext cx="5435600" cy="4038600"/>
          </a:xfrm>
        </p:spPr>
        <p:txBody>
          <a:bodyPr>
            <a:normAutofit/>
          </a:bodyPr>
          <a:lstStyle>
            <a:lvl1pPr marL="0" indent="0" algn="ctr">
              <a:buNone/>
              <a:defRPr sz="2000"/>
            </a:lvl1pPr>
          </a:lstStyle>
          <a:p>
            <a:r>
              <a:rPr lang="en-US" dirty="0"/>
              <a:t>Insert photo here</a:t>
            </a:r>
          </a:p>
        </p:txBody>
      </p:sp>
      <p:sp>
        <p:nvSpPr>
          <p:cNvPr id="15" name="Date Placeholder 4">
            <a:extLst>
              <a:ext uri="{FF2B5EF4-FFF2-40B4-BE49-F238E27FC236}">
                <a16:creationId xmlns:a16="http://schemas.microsoft.com/office/drawing/2014/main" id="{0190A104-68BF-4430-B596-8DF4AAFD6BA4}"/>
              </a:ext>
            </a:extLst>
          </p:cNvPr>
          <p:cNvSpPr>
            <a:spLocks noGrp="1"/>
          </p:cNvSpPr>
          <p:nvPr>
            <p:ph type="dt" sz="half" idx="10"/>
          </p:nvPr>
        </p:nvSpPr>
        <p:spPr>
          <a:xfrm>
            <a:off x="838200" y="6400800"/>
            <a:ext cx="2743200" cy="365125"/>
          </a:xfrm>
        </p:spPr>
        <p:txBody>
          <a:bodyPr/>
          <a:lstStyle/>
          <a:p>
            <a:r>
              <a:rPr lang="en-US"/>
              <a:t>2/2/20XX</a:t>
            </a:r>
            <a:endParaRPr lang="en-US" dirty="0"/>
          </a:p>
        </p:txBody>
      </p:sp>
      <p:sp>
        <p:nvSpPr>
          <p:cNvPr id="16" name="Footer Placeholder 5">
            <a:extLst>
              <a:ext uri="{FF2B5EF4-FFF2-40B4-BE49-F238E27FC236}">
                <a16:creationId xmlns:a16="http://schemas.microsoft.com/office/drawing/2014/main" id="{8CCC4275-F340-400B-8C07-11B2A7B22D7D}"/>
              </a:ext>
            </a:extLst>
          </p:cNvPr>
          <p:cNvSpPr>
            <a:spLocks noGrp="1"/>
          </p:cNvSpPr>
          <p:nvPr>
            <p:ph type="ftr" sz="quarter" idx="11"/>
          </p:nvPr>
        </p:nvSpPr>
        <p:spPr>
          <a:xfrm>
            <a:off x="4038600" y="6400800"/>
            <a:ext cx="4114800" cy="365125"/>
          </a:xfrm>
        </p:spPr>
        <p:txBody>
          <a:bodyPr/>
          <a:lstStyle>
            <a:lvl1pPr>
              <a:defRPr/>
            </a:lvl1pPr>
          </a:lstStyle>
          <a:p>
            <a:r>
              <a:rPr lang="en-US" dirty="0"/>
              <a:t>PRESENTATION TITLE</a:t>
            </a:r>
          </a:p>
        </p:txBody>
      </p:sp>
      <p:sp>
        <p:nvSpPr>
          <p:cNvPr id="17" name="Slide Number Placeholder 6">
            <a:extLst>
              <a:ext uri="{FF2B5EF4-FFF2-40B4-BE49-F238E27FC236}">
                <a16:creationId xmlns:a16="http://schemas.microsoft.com/office/drawing/2014/main" id="{9C38366E-8B47-475F-9F64-91C075E2FE0A}"/>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dirty="0"/>
          </a:p>
        </p:txBody>
      </p:sp>
    </p:spTree>
    <p:extLst>
      <p:ext uri="{BB962C8B-B14F-4D97-AF65-F5344CB8AC3E}">
        <p14:creationId xmlns:p14="http://schemas.microsoft.com/office/powerpoint/2010/main" val="14093100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har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FE2DC9A-7C93-4FE3-B388-FB7A243D948E}"/>
              </a:ext>
            </a:extLst>
          </p:cNvPr>
          <p:cNvSpPr>
            <a:spLocks noGrp="1"/>
          </p:cNvSpPr>
          <p:nvPr>
            <p:ph type="title"/>
          </p:nvPr>
        </p:nvSpPr>
        <p:spPr>
          <a:xfrm>
            <a:off x="822352" y="566127"/>
            <a:ext cx="10531448" cy="1386498"/>
          </a:xfrm>
        </p:spPr>
        <p:txBody>
          <a:bodyPr anchor="ctr">
            <a:normAutofit/>
          </a:bodyPr>
          <a:lstStyle>
            <a:lvl1pPr algn="ctr">
              <a:defRPr/>
            </a:lvl1pPr>
          </a:lstStyle>
          <a:p>
            <a:pPr algn="ctr"/>
            <a:r>
              <a:rPr lang="en-US">
                <a:latin typeface="Aller" panose="020B0603020203020204" pitchFamily="34" charset="0"/>
                <a:cs typeface="Segoe UI" panose="020B0502040204020203" pitchFamily="34" charset="0"/>
              </a:rPr>
              <a:t>Click to edit Master title style</a:t>
            </a:r>
            <a:endParaRPr lang="en-US" dirty="0">
              <a:latin typeface="Aller" panose="020B0603020203020204" pitchFamily="34" charset="0"/>
              <a:cs typeface="Segoe UI" panose="020B0502040204020203" pitchFamily="34" charset="0"/>
            </a:endParaRPr>
          </a:p>
        </p:txBody>
      </p:sp>
      <p:grpSp>
        <p:nvGrpSpPr>
          <p:cNvPr id="13" name="Group 12">
            <a:extLst>
              <a:ext uri="{FF2B5EF4-FFF2-40B4-BE49-F238E27FC236}">
                <a16:creationId xmlns:a16="http://schemas.microsoft.com/office/drawing/2014/main" id="{128A406E-B859-428A-BEC7-33F294F0F71D}"/>
              </a:ext>
              <a:ext uri="{C183D7F6-B498-43B3-948B-1728B52AA6E4}">
                <adec:decorative xmlns:adec="http://schemas.microsoft.com/office/drawing/2017/decorative" val="1"/>
              </a:ext>
            </a:extLst>
          </p:cNvPr>
          <p:cNvGrpSpPr/>
          <p:nvPr userDrawn="1"/>
        </p:nvGrpSpPr>
        <p:grpSpPr>
          <a:xfrm>
            <a:off x="9969500" y="206142"/>
            <a:ext cx="2102143" cy="1530997"/>
            <a:chOff x="9969500" y="206142"/>
            <a:chExt cx="2102143" cy="1530997"/>
          </a:xfrm>
        </p:grpSpPr>
        <p:sp useBgFill="1">
          <p:nvSpPr>
            <p:cNvPr id="14" name="Graphic 10">
              <a:extLst>
                <a:ext uri="{FF2B5EF4-FFF2-40B4-BE49-F238E27FC236}">
                  <a16:creationId xmlns:a16="http://schemas.microsoft.com/office/drawing/2014/main" id="{3B215ABC-BA07-4988-85DE-DE8F4BC0E073}"/>
                </a:ext>
              </a:extLst>
            </p:cNvPr>
            <p:cNvSpPr/>
            <p:nvPr/>
          </p:nvSpPr>
          <p:spPr>
            <a:xfrm rot="2700000">
              <a:off x="11146356" y="206142"/>
              <a:ext cx="925287" cy="925287"/>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15" name="Oval 14">
              <a:extLst>
                <a:ext uri="{FF2B5EF4-FFF2-40B4-BE49-F238E27FC236}">
                  <a16:creationId xmlns:a16="http://schemas.microsoft.com/office/drawing/2014/main" id="{D909885A-5D3C-4D71-A937-69B3D935C302}"/>
                </a:ext>
              </a:extLst>
            </p:cNvPr>
            <p:cNvSpPr/>
            <p:nvPr/>
          </p:nvSpPr>
          <p:spPr>
            <a:xfrm rot="10800000">
              <a:off x="10972800" y="1475479"/>
              <a:ext cx="261660" cy="261660"/>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sp useBgFill="1">
          <p:nvSpPr>
            <p:cNvPr id="16" name="Oval 15">
              <a:extLst>
                <a:ext uri="{FF2B5EF4-FFF2-40B4-BE49-F238E27FC236}">
                  <a16:creationId xmlns:a16="http://schemas.microsoft.com/office/drawing/2014/main" id="{1C2CCEA3-5FBC-4911-BC8F-47522E1C7A48}"/>
                </a:ext>
              </a:extLst>
            </p:cNvPr>
            <p:cNvSpPr/>
            <p:nvPr/>
          </p:nvSpPr>
          <p:spPr>
            <a:xfrm rot="10800000">
              <a:off x="9969500" y="380388"/>
              <a:ext cx="642322" cy="642322"/>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grpSp>
      <p:sp>
        <p:nvSpPr>
          <p:cNvPr id="18" name="Date Placeholder 2">
            <a:extLst>
              <a:ext uri="{FF2B5EF4-FFF2-40B4-BE49-F238E27FC236}">
                <a16:creationId xmlns:a16="http://schemas.microsoft.com/office/drawing/2014/main" id="{CEBDC8E3-DB7D-444D-B9B6-36628B962FB7}"/>
              </a:ext>
            </a:extLst>
          </p:cNvPr>
          <p:cNvSpPr>
            <a:spLocks noGrp="1"/>
          </p:cNvSpPr>
          <p:nvPr>
            <p:ph type="dt" sz="half" idx="10"/>
          </p:nvPr>
        </p:nvSpPr>
        <p:spPr>
          <a:xfrm>
            <a:off x="838200" y="6400800"/>
            <a:ext cx="2743200" cy="365125"/>
          </a:xfrm>
        </p:spPr>
        <p:txBody>
          <a:bodyPr/>
          <a:lstStyle/>
          <a:p>
            <a:r>
              <a:rPr lang="en-US"/>
              <a:t>2/2/20XX</a:t>
            </a:r>
            <a:endParaRPr lang="en-US" dirty="0"/>
          </a:p>
        </p:txBody>
      </p:sp>
      <p:sp>
        <p:nvSpPr>
          <p:cNvPr id="19" name="Footer Placeholder 5">
            <a:extLst>
              <a:ext uri="{FF2B5EF4-FFF2-40B4-BE49-F238E27FC236}">
                <a16:creationId xmlns:a16="http://schemas.microsoft.com/office/drawing/2014/main" id="{04CF7828-4D00-4A80-A2C2-488A6CBE1601}"/>
              </a:ext>
            </a:extLst>
          </p:cNvPr>
          <p:cNvSpPr>
            <a:spLocks noGrp="1"/>
          </p:cNvSpPr>
          <p:nvPr>
            <p:ph type="ftr" sz="quarter" idx="11"/>
          </p:nvPr>
        </p:nvSpPr>
        <p:spPr>
          <a:xfrm>
            <a:off x="4038600" y="6400800"/>
            <a:ext cx="4114800" cy="365125"/>
          </a:xfrm>
        </p:spPr>
        <p:txBody>
          <a:bodyPr/>
          <a:lstStyle>
            <a:lvl1pPr>
              <a:defRPr/>
            </a:lvl1pPr>
          </a:lstStyle>
          <a:p>
            <a:r>
              <a:rPr lang="en-US" dirty="0"/>
              <a:t>PRESENTATION TITLE</a:t>
            </a:r>
          </a:p>
        </p:txBody>
      </p:sp>
      <p:sp>
        <p:nvSpPr>
          <p:cNvPr id="20" name="Slide Number Placeholder 6">
            <a:extLst>
              <a:ext uri="{FF2B5EF4-FFF2-40B4-BE49-F238E27FC236}">
                <a16:creationId xmlns:a16="http://schemas.microsoft.com/office/drawing/2014/main" id="{1A7427F8-39B8-4BCB-8133-43D6D1ABAA7C}"/>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pPr/>
              <a:t>‹#›</a:t>
            </a:fld>
            <a:endParaRPr lang="en-US" dirty="0"/>
          </a:p>
        </p:txBody>
      </p:sp>
      <p:sp>
        <p:nvSpPr>
          <p:cNvPr id="3" name="Content Placeholder 2">
            <a:extLst>
              <a:ext uri="{FF2B5EF4-FFF2-40B4-BE49-F238E27FC236}">
                <a16:creationId xmlns:a16="http://schemas.microsoft.com/office/drawing/2014/main" id="{E2EEF69E-6727-40D9-9752-CE0768FA0791}"/>
              </a:ext>
            </a:extLst>
          </p:cNvPr>
          <p:cNvSpPr>
            <a:spLocks noGrp="1"/>
          </p:cNvSpPr>
          <p:nvPr>
            <p:ph sz="quarter" idx="13" hasCustomPrompt="1"/>
          </p:nvPr>
        </p:nvSpPr>
        <p:spPr>
          <a:xfrm>
            <a:off x="1335088" y="1952625"/>
            <a:ext cx="9521825" cy="4049713"/>
          </a:xfrm>
        </p:spPr>
        <p:txBody>
          <a:bodyPr>
            <a:norm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Content</a:t>
            </a:r>
          </a:p>
        </p:txBody>
      </p:sp>
    </p:spTree>
    <p:extLst>
      <p:ext uri="{BB962C8B-B14F-4D97-AF65-F5344CB8AC3E}">
        <p14:creationId xmlns:p14="http://schemas.microsoft.com/office/powerpoint/2010/main" val="11438611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p:bg>
      <p:bgPr>
        <a:solidFill>
          <a:schemeClr val="accent5"/>
        </a:solidFill>
        <a:effectLst/>
      </p:bgPr>
    </p:bg>
    <p:spTree>
      <p:nvGrpSpPr>
        <p:cNvPr id="1" name=""/>
        <p:cNvGrpSpPr/>
        <p:nvPr/>
      </p:nvGrpSpPr>
      <p:grpSpPr>
        <a:xfrm>
          <a:off x="0" y="0"/>
          <a:ext cx="0" cy="0"/>
          <a:chOff x="0" y="0"/>
          <a:chExt cx="0" cy="0"/>
        </a:xfrm>
      </p:grpSpPr>
      <p:sp>
        <p:nvSpPr>
          <p:cNvPr id="23" name="Graphic 10">
            <a:extLst>
              <a:ext uri="{FF2B5EF4-FFF2-40B4-BE49-F238E27FC236}">
                <a16:creationId xmlns:a16="http://schemas.microsoft.com/office/drawing/2014/main" id="{750609E5-CE3B-4880-AF1C-03AAE8F98B27}"/>
              </a:ext>
              <a:ext uri="{C183D7F6-B498-43B3-948B-1728B52AA6E4}">
                <adec:decorative xmlns:adec="http://schemas.microsoft.com/office/drawing/2017/decorative" val="1"/>
              </a:ext>
            </a:extLst>
          </p:cNvPr>
          <p:cNvSpPr/>
          <p:nvPr/>
        </p:nvSpPr>
        <p:spPr>
          <a:xfrm rot="2700000">
            <a:off x="175989" y="443117"/>
            <a:ext cx="1066799" cy="1066799"/>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dirty="0"/>
          </a:p>
        </p:txBody>
      </p:sp>
      <p:sp>
        <p:nvSpPr>
          <p:cNvPr id="24" name="Graphic 10">
            <a:extLst>
              <a:ext uri="{FF2B5EF4-FFF2-40B4-BE49-F238E27FC236}">
                <a16:creationId xmlns:a16="http://schemas.microsoft.com/office/drawing/2014/main" id="{30A1EBAD-5F9E-43E3-852F-53FD94BE234C}"/>
              </a:ext>
              <a:ext uri="{C183D7F6-B498-43B3-948B-1728B52AA6E4}">
                <adec:decorative xmlns:adec="http://schemas.microsoft.com/office/drawing/2017/decorative" val="1"/>
              </a:ext>
            </a:extLst>
          </p:cNvPr>
          <p:cNvSpPr/>
          <p:nvPr/>
        </p:nvSpPr>
        <p:spPr>
          <a:xfrm rot="2700000">
            <a:off x="3678849" y="710118"/>
            <a:ext cx="485348" cy="485348"/>
          </a:xfrm>
          <a:custGeom>
            <a:avLst/>
            <a:gdLst>
              <a:gd name="connsiteX0" fmla="*/ 4053340 w 6859500"/>
              <a:gd name="connsiteY0" fmla="*/ 6235893 h 6859500"/>
              <a:gd name="connsiteX1" fmla="*/ 4053340 w 6859500"/>
              <a:gd name="connsiteY1" fmla="*/ 4053340 h 6859500"/>
              <a:gd name="connsiteX2" fmla="*/ 6235893 w 6859500"/>
              <a:gd name="connsiteY2" fmla="*/ 4053340 h 6859500"/>
              <a:gd name="connsiteX3" fmla="*/ 6859501 w 6859500"/>
              <a:gd name="connsiteY3" fmla="*/ 3429731 h 6859500"/>
              <a:gd name="connsiteX4" fmla="*/ 6235893 w 6859500"/>
              <a:gd name="connsiteY4" fmla="*/ 2806123 h 6859500"/>
              <a:gd name="connsiteX5" fmla="*/ 4053340 w 6859500"/>
              <a:gd name="connsiteY5" fmla="*/ 2806123 h 6859500"/>
              <a:gd name="connsiteX6" fmla="*/ 4053340 w 6859500"/>
              <a:gd name="connsiteY6" fmla="*/ 623608 h 6859500"/>
              <a:gd name="connsiteX7" fmla="*/ 3429731 w 6859500"/>
              <a:gd name="connsiteY7" fmla="*/ 0 h 6859500"/>
              <a:gd name="connsiteX8" fmla="*/ 2806123 w 6859500"/>
              <a:gd name="connsiteY8" fmla="*/ 623608 h 6859500"/>
              <a:gd name="connsiteX9" fmla="*/ 2806123 w 6859500"/>
              <a:gd name="connsiteY9" fmla="*/ 2806161 h 6859500"/>
              <a:gd name="connsiteX10" fmla="*/ 623608 w 6859500"/>
              <a:gd name="connsiteY10" fmla="*/ 2806161 h 6859500"/>
              <a:gd name="connsiteX11" fmla="*/ 0 w 6859500"/>
              <a:gd name="connsiteY11" fmla="*/ 3429731 h 6859500"/>
              <a:gd name="connsiteX12" fmla="*/ 623608 w 6859500"/>
              <a:gd name="connsiteY12" fmla="*/ 4053340 h 6859500"/>
              <a:gd name="connsiteX13" fmla="*/ 2806161 w 6859500"/>
              <a:gd name="connsiteY13" fmla="*/ 4053340 h 6859500"/>
              <a:gd name="connsiteX14" fmla="*/ 2806161 w 6859500"/>
              <a:gd name="connsiteY14" fmla="*/ 6235893 h 6859500"/>
              <a:gd name="connsiteX15" fmla="*/ 3429770 w 6859500"/>
              <a:gd name="connsiteY15" fmla="*/ 6859501 h 6859500"/>
              <a:gd name="connsiteX16" fmla="*/ 4053340 w 6859500"/>
              <a:gd name="connsiteY16" fmla="*/ 6235893 h 685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59500" h="6859500">
                <a:moveTo>
                  <a:pt x="4053340" y="6235893"/>
                </a:moveTo>
                <a:lnTo>
                  <a:pt x="4053340" y="4053340"/>
                </a:lnTo>
                <a:lnTo>
                  <a:pt x="6235893" y="4053340"/>
                </a:lnTo>
                <a:cubicBezTo>
                  <a:pt x="6580293" y="4053340"/>
                  <a:pt x="6859501" y="3774132"/>
                  <a:pt x="6859501" y="3429731"/>
                </a:cubicBezTo>
                <a:cubicBezTo>
                  <a:pt x="6859501" y="3085330"/>
                  <a:pt x="6580332" y="2806123"/>
                  <a:pt x="6235893" y="2806123"/>
                </a:cubicBezTo>
                <a:lnTo>
                  <a:pt x="4053340" y="2806123"/>
                </a:lnTo>
                <a:lnTo>
                  <a:pt x="4053340" y="623608"/>
                </a:lnTo>
                <a:cubicBezTo>
                  <a:pt x="4053340" y="279208"/>
                  <a:pt x="3774171" y="0"/>
                  <a:pt x="3429731" y="0"/>
                </a:cubicBezTo>
                <a:cubicBezTo>
                  <a:pt x="3085330" y="0"/>
                  <a:pt x="2806123" y="279208"/>
                  <a:pt x="2806123" y="623608"/>
                </a:cubicBezTo>
                <a:lnTo>
                  <a:pt x="2806123" y="2806161"/>
                </a:lnTo>
                <a:lnTo>
                  <a:pt x="623608" y="2806161"/>
                </a:lnTo>
                <a:cubicBezTo>
                  <a:pt x="279208" y="2806161"/>
                  <a:pt x="0" y="3085369"/>
                  <a:pt x="0" y="3429731"/>
                </a:cubicBezTo>
                <a:cubicBezTo>
                  <a:pt x="0" y="3774132"/>
                  <a:pt x="279208" y="4053340"/>
                  <a:pt x="623608" y="4053340"/>
                </a:cubicBezTo>
                <a:lnTo>
                  <a:pt x="2806161" y="4053340"/>
                </a:lnTo>
                <a:lnTo>
                  <a:pt x="2806161" y="6235893"/>
                </a:lnTo>
                <a:cubicBezTo>
                  <a:pt x="2806161" y="6580293"/>
                  <a:pt x="3085369" y="6859501"/>
                  <a:pt x="3429770" y="6859501"/>
                </a:cubicBezTo>
                <a:cubicBezTo>
                  <a:pt x="3774171" y="6859501"/>
                  <a:pt x="4053340" y="6580293"/>
                  <a:pt x="4053340" y="6235893"/>
                </a:cubicBezTo>
                <a:close/>
              </a:path>
            </a:pathLst>
          </a:cu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dirty="0"/>
          </a:p>
        </p:txBody>
      </p:sp>
      <p:sp>
        <p:nvSpPr>
          <p:cNvPr id="26" name="Oval 25">
            <a:extLst>
              <a:ext uri="{FF2B5EF4-FFF2-40B4-BE49-F238E27FC236}">
                <a16:creationId xmlns:a16="http://schemas.microsoft.com/office/drawing/2014/main" id="{B12F733F-6A95-4365-941D-3C310EC06055}"/>
              </a:ext>
              <a:ext uri="{C183D7F6-B498-43B3-948B-1728B52AA6E4}">
                <adec:decorative xmlns:adec="http://schemas.microsoft.com/office/drawing/2017/decorative" val="1"/>
              </a:ext>
            </a:extLst>
          </p:cNvPr>
          <p:cNvSpPr/>
          <p:nvPr/>
        </p:nvSpPr>
        <p:spPr>
          <a:xfrm rot="10800000">
            <a:off x="1949364" y="328201"/>
            <a:ext cx="418430" cy="418430"/>
          </a:xfrm>
          <a:prstGeom prst="ellipse">
            <a:avLst/>
          </a:pr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dirty="0"/>
          </a:p>
        </p:txBody>
      </p:sp>
      <p:sp>
        <p:nvSpPr>
          <p:cNvPr id="34" name="Title 1">
            <a:extLst>
              <a:ext uri="{FF2B5EF4-FFF2-40B4-BE49-F238E27FC236}">
                <a16:creationId xmlns:a16="http://schemas.microsoft.com/office/drawing/2014/main" id="{1F2624E7-C182-4BF3-A1CE-10E080235268}"/>
              </a:ext>
            </a:extLst>
          </p:cNvPr>
          <p:cNvSpPr>
            <a:spLocks noGrp="1"/>
          </p:cNvSpPr>
          <p:nvPr>
            <p:ph type="ctrTitle"/>
          </p:nvPr>
        </p:nvSpPr>
        <p:spPr>
          <a:xfrm>
            <a:off x="485634" y="575423"/>
            <a:ext cx="5435027" cy="3234577"/>
          </a:xfrm>
        </p:spPr>
        <p:txBody>
          <a:bodyPr anchor="b">
            <a:normAutofit/>
          </a:bodyPr>
          <a:lstStyle>
            <a:lvl1pPr>
              <a:defRPr sz="5400">
                <a:solidFill>
                  <a:schemeClr val="bg1"/>
                </a:solidFill>
              </a:defRPr>
            </a:lvl1pPr>
          </a:lstStyle>
          <a:p>
            <a:pPr algn="l"/>
            <a:r>
              <a:rPr lang="en-US" sz="5400">
                <a:solidFill>
                  <a:srgbClr val="FFFFFF"/>
                </a:solidFill>
              </a:rPr>
              <a:t>Click to edit Master title style</a:t>
            </a:r>
            <a:endParaRPr lang="en-US" sz="5400" dirty="0">
              <a:solidFill>
                <a:srgbClr val="FFFFFF"/>
              </a:solidFill>
            </a:endParaRPr>
          </a:p>
        </p:txBody>
      </p:sp>
      <p:sp>
        <p:nvSpPr>
          <p:cNvPr id="29" name="Subtitle 2">
            <a:extLst>
              <a:ext uri="{FF2B5EF4-FFF2-40B4-BE49-F238E27FC236}">
                <a16:creationId xmlns:a16="http://schemas.microsoft.com/office/drawing/2014/main" id="{2E173997-1548-44F7-B0A4-108B77F0B820}"/>
              </a:ext>
            </a:extLst>
          </p:cNvPr>
          <p:cNvSpPr>
            <a:spLocks noGrp="1"/>
          </p:cNvSpPr>
          <p:nvPr>
            <p:ph type="subTitle" idx="1"/>
          </p:nvPr>
        </p:nvSpPr>
        <p:spPr>
          <a:xfrm>
            <a:off x="485636" y="4004423"/>
            <a:ext cx="5435026" cy="2278154"/>
          </a:xfrm>
        </p:spPr>
        <p:txBody>
          <a:bodyPr anchor="t">
            <a:normAutofit/>
          </a:bodyPr>
          <a:lstStyle>
            <a:lvl1pPr marL="0" indent="0">
              <a:buNone/>
              <a:defRPr sz="2400">
                <a:solidFill>
                  <a:schemeClr val="bg1"/>
                </a:solidFill>
              </a:defRPr>
            </a:lvl1pPr>
          </a:lstStyle>
          <a:p>
            <a:pPr algn="l"/>
            <a:r>
              <a:rPr lang="en-US">
                <a:solidFill>
                  <a:srgbClr val="FFFFFF"/>
                </a:solidFill>
              </a:rPr>
              <a:t>Click to edit Master subtitle style</a:t>
            </a:r>
            <a:endParaRPr lang="en-US" dirty="0">
              <a:solidFill>
                <a:srgbClr val="FFFFFF"/>
              </a:solidFill>
            </a:endParaRPr>
          </a:p>
        </p:txBody>
      </p:sp>
      <p:sp>
        <p:nvSpPr>
          <p:cNvPr id="37" name="Picture Placeholder 34">
            <a:extLst>
              <a:ext uri="{FF2B5EF4-FFF2-40B4-BE49-F238E27FC236}">
                <a16:creationId xmlns:a16="http://schemas.microsoft.com/office/drawing/2014/main" id="{A37CD930-076A-4257-8800-922EDF1A0576}"/>
              </a:ext>
            </a:extLst>
          </p:cNvPr>
          <p:cNvSpPr>
            <a:spLocks noGrp="1"/>
          </p:cNvSpPr>
          <p:nvPr>
            <p:ph type="pic" sz="quarter" idx="13" hasCustomPrompt="1"/>
          </p:nvPr>
        </p:nvSpPr>
        <p:spPr>
          <a:xfrm>
            <a:off x="6197600" y="574675"/>
            <a:ext cx="5445125" cy="5749925"/>
          </a:xfrm>
        </p:spPr>
        <p:txBody>
          <a:bodyPr>
            <a:normAutofit/>
          </a:bodyPr>
          <a:lstStyle>
            <a:lvl1pPr marL="0" indent="0" algn="ctr">
              <a:buNone/>
              <a:defRPr sz="2000">
                <a:solidFill>
                  <a:schemeClr val="bg1"/>
                </a:solidFill>
              </a:defRPr>
            </a:lvl1pPr>
          </a:lstStyle>
          <a:p>
            <a:r>
              <a:rPr lang="en-US" dirty="0"/>
              <a:t>Insert photo here</a:t>
            </a:r>
          </a:p>
        </p:txBody>
      </p:sp>
      <p:sp>
        <p:nvSpPr>
          <p:cNvPr id="31" name="Date Placeholder 4">
            <a:extLst>
              <a:ext uri="{FF2B5EF4-FFF2-40B4-BE49-F238E27FC236}">
                <a16:creationId xmlns:a16="http://schemas.microsoft.com/office/drawing/2014/main" id="{B17F4254-E7F3-482D-83B2-F40E678DC31A}"/>
              </a:ext>
            </a:extLst>
          </p:cNvPr>
          <p:cNvSpPr>
            <a:spLocks noGrp="1"/>
          </p:cNvSpPr>
          <p:nvPr>
            <p:ph type="dt" sz="half" idx="10"/>
          </p:nvPr>
        </p:nvSpPr>
        <p:spPr>
          <a:xfrm>
            <a:off x="838200" y="6400800"/>
            <a:ext cx="2743200" cy="365125"/>
          </a:xfrm>
        </p:spPr>
        <p:txBody>
          <a:bodyPr/>
          <a:lstStyle/>
          <a:p>
            <a:r>
              <a:rPr lang="en-US">
                <a:solidFill>
                  <a:srgbClr val="FFFFFF"/>
                </a:solidFill>
              </a:rPr>
              <a:t>2/2/20XX</a:t>
            </a:r>
            <a:endParaRPr lang="en-US" dirty="0">
              <a:solidFill>
                <a:srgbClr val="FFFFFF"/>
              </a:solidFill>
            </a:endParaRPr>
          </a:p>
        </p:txBody>
      </p:sp>
      <p:sp>
        <p:nvSpPr>
          <p:cNvPr id="32" name="Footer Placeholder 5">
            <a:extLst>
              <a:ext uri="{FF2B5EF4-FFF2-40B4-BE49-F238E27FC236}">
                <a16:creationId xmlns:a16="http://schemas.microsoft.com/office/drawing/2014/main" id="{69A3213B-8554-4293-925C-3977950B2FC8}"/>
              </a:ext>
            </a:extLst>
          </p:cNvPr>
          <p:cNvSpPr>
            <a:spLocks noGrp="1"/>
          </p:cNvSpPr>
          <p:nvPr>
            <p:ph type="ftr" sz="quarter" idx="11"/>
          </p:nvPr>
        </p:nvSpPr>
        <p:spPr>
          <a:xfrm>
            <a:off x="4038600" y="6400800"/>
            <a:ext cx="4114800" cy="365125"/>
          </a:xfrm>
        </p:spPr>
        <p:txBody>
          <a:bodyPr/>
          <a:lstStyle/>
          <a:p>
            <a:r>
              <a:rPr lang="en-US" dirty="0">
                <a:solidFill>
                  <a:srgbClr val="FFFFFF"/>
                </a:solidFill>
              </a:rPr>
              <a:t>PRESENTATION TITLE</a:t>
            </a:r>
          </a:p>
        </p:txBody>
      </p:sp>
      <p:sp>
        <p:nvSpPr>
          <p:cNvPr id="33" name="Slide Number Placeholder 6">
            <a:extLst>
              <a:ext uri="{FF2B5EF4-FFF2-40B4-BE49-F238E27FC236}">
                <a16:creationId xmlns:a16="http://schemas.microsoft.com/office/drawing/2014/main" id="{E6081EFA-FDDB-48B1-8F8F-506DAA8FB2BE}"/>
              </a:ext>
            </a:extLst>
          </p:cNvPr>
          <p:cNvSpPr>
            <a:spLocks noGrp="1"/>
          </p:cNvSpPr>
          <p:nvPr>
            <p:ph type="sldNum" sz="quarter" idx="12"/>
          </p:nvPr>
        </p:nvSpPr>
        <p:spPr>
          <a:xfrm>
            <a:off x="8610600" y="6400800"/>
            <a:ext cx="2743200" cy="365125"/>
          </a:xfrm>
        </p:spPr>
        <p:txBody>
          <a:bodyPr/>
          <a:lstStyle/>
          <a:p>
            <a:fld id="{DFA5D71E-5CDF-4C93-8A75-5B916FDC5BEA}" type="slidenum">
              <a:rPr lang="en-US" smtClean="0">
                <a:solidFill>
                  <a:srgbClr val="FFFFFF"/>
                </a:solidFill>
              </a:rPr>
              <a:pPr/>
              <a:t>‹#›</a:t>
            </a:fld>
            <a:endParaRPr lang="en-US" dirty="0">
              <a:solidFill>
                <a:srgbClr val="FFFFFF"/>
              </a:solidFill>
            </a:endParaRPr>
          </a:p>
        </p:txBody>
      </p:sp>
      <p:sp>
        <p:nvSpPr>
          <p:cNvPr id="39" name="Oval 38">
            <a:extLst>
              <a:ext uri="{FF2B5EF4-FFF2-40B4-BE49-F238E27FC236}">
                <a16:creationId xmlns:a16="http://schemas.microsoft.com/office/drawing/2014/main" id="{7A5EAFD9-C10D-423D-877A-A7E344B82A86}"/>
              </a:ext>
              <a:ext uri="{C183D7F6-B498-43B3-948B-1728B52AA6E4}">
                <adec:decorative xmlns:adec="http://schemas.microsoft.com/office/drawing/2017/decorative" val="1"/>
              </a:ext>
            </a:extLst>
          </p:cNvPr>
          <p:cNvSpPr/>
          <p:nvPr userDrawn="1"/>
        </p:nvSpPr>
        <p:spPr>
          <a:xfrm rot="10800000">
            <a:off x="11725987" y="6085893"/>
            <a:ext cx="261660" cy="261660"/>
          </a:xfrm>
          <a:prstGeom prst="ellipse">
            <a:avLst/>
          </a:pr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dirty="0"/>
          </a:p>
        </p:txBody>
      </p:sp>
      <p:sp>
        <p:nvSpPr>
          <p:cNvPr id="41" name="Oval 40">
            <a:extLst>
              <a:ext uri="{FF2B5EF4-FFF2-40B4-BE49-F238E27FC236}">
                <a16:creationId xmlns:a16="http://schemas.microsoft.com/office/drawing/2014/main" id="{552E34FD-F45A-4FC4-A537-1CD327317B7F}"/>
              </a:ext>
              <a:ext uri="{C183D7F6-B498-43B3-948B-1728B52AA6E4}">
                <adec:decorative xmlns:adec="http://schemas.microsoft.com/office/drawing/2017/decorative" val="1"/>
              </a:ext>
            </a:extLst>
          </p:cNvPr>
          <p:cNvSpPr/>
          <p:nvPr userDrawn="1"/>
        </p:nvSpPr>
        <p:spPr>
          <a:xfrm rot="10800000">
            <a:off x="11234728" y="5325178"/>
            <a:ext cx="418430" cy="418430"/>
          </a:xfrm>
          <a:prstGeom prst="ellipse">
            <a:avLst/>
          </a:prstGeom>
          <a:solidFill>
            <a:schemeClr val="accent5"/>
          </a:solidFill>
          <a:ln w="3848" cap="flat">
            <a:noFill/>
            <a:prstDash val="solid"/>
            <a:miter/>
          </a:ln>
          <a:effectLst>
            <a:outerShdw blurRad="101600" dist="38100" dir="16200000" rotWithShape="0">
              <a:srgbClr val="000000">
                <a:alpha val="25000"/>
              </a:srgbClr>
            </a:outerShdw>
          </a:effectLst>
        </p:spPr>
        <p:txBody>
          <a:bodyPr rtlCol="0" anchor="ctr"/>
          <a:lstStyle/>
          <a:p>
            <a:endParaRPr lang="en-US" dirty="0"/>
          </a:p>
        </p:txBody>
      </p:sp>
    </p:spTree>
    <p:extLst>
      <p:ext uri="{BB962C8B-B14F-4D97-AF65-F5344CB8AC3E}">
        <p14:creationId xmlns:p14="http://schemas.microsoft.com/office/powerpoint/2010/main" val="20724477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51CB0-EBBD-A374-D3C2-DC4CD05C60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98A5F1B-8286-BD16-3889-C1FD846A7C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0B12E92-D983-3E7E-A395-0CFB67C8723D}"/>
              </a:ext>
            </a:extLst>
          </p:cNvPr>
          <p:cNvSpPr>
            <a:spLocks noGrp="1"/>
          </p:cNvSpPr>
          <p:nvPr>
            <p:ph type="dt" sz="half" idx="10"/>
          </p:nvPr>
        </p:nvSpPr>
        <p:spPr/>
        <p:txBody>
          <a:bodyPr/>
          <a:lstStyle/>
          <a:p>
            <a:fld id="{F9B755CC-376F-4CFE-9778-FC9A9B9DD3C9}" type="datetime1">
              <a:rPr lang="en-US" smtClean="0"/>
              <a:t>6/29/2023</a:t>
            </a:fld>
            <a:endParaRPr lang="en-US"/>
          </a:p>
        </p:txBody>
      </p:sp>
      <p:sp>
        <p:nvSpPr>
          <p:cNvPr id="5" name="Footer Placeholder 4">
            <a:extLst>
              <a:ext uri="{FF2B5EF4-FFF2-40B4-BE49-F238E27FC236}">
                <a16:creationId xmlns:a16="http://schemas.microsoft.com/office/drawing/2014/main" id="{C945E935-F854-7858-0FF7-B9CB70EF00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0B2691-AE20-1155-3FC9-1EBF77ABCC56}"/>
              </a:ext>
            </a:extLst>
          </p:cNvPr>
          <p:cNvSpPr>
            <a:spLocks noGrp="1"/>
          </p:cNvSpPr>
          <p:nvPr>
            <p:ph type="sldNum" sz="quarter" idx="12"/>
          </p:nvPr>
        </p:nvSpPr>
        <p:spPr/>
        <p:txBody>
          <a:bodyPr/>
          <a:lstStyle/>
          <a:p>
            <a:fld id="{E7D4204C-F385-42FA-90E8-A2FF5B0A9E13}" type="slidenum">
              <a:rPr lang="en-US" smtClean="0"/>
              <a:t>‹#›</a:t>
            </a:fld>
            <a:endParaRPr lang="en-US"/>
          </a:p>
        </p:txBody>
      </p:sp>
    </p:spTree>
    <p:extLst>
      <p:ext uri="{BB962C8B-B14F-4D97-AF65-F5344CB8AC3E}">
        <p14:creationId xmlns:p14="http://schemas.microsoft.com/office/powerpoint/2010/main" val="24975669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C17B8-5E05-CBE8-B2E0-47DB120F1F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72CC07-5430-9214-0DB1-FA22FCA558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7CADC5-E651-7DC6-6E42-1F60833DEE60}"/>
              </a:ext>
            </a:extLst>
          </p:cNvPr>
          <p:cNvSpPr>
            <a:spLocks noGrp="1"/>
          </p:cNvSpPr>
          <p:nvPr>
            <p:ph type="dt" sz="half" idx="10"/>
          </p:nvPr>
        </p:nvSpPr>
        <p:spPr/>
        <p:txBody>
          <a:bodyPr/>
          <a:lstStyle/>
          <a:p>
            <a:fld id="{CFE14123-3E3F-4E9E-981E-D9EF6B87C891}" type="datetime1">
              <a:rPr lang="en-US" smtClean="0"/>
              <a:t>6/29/2023</a:t>
            </a:fld>
            <a:endParaRPr lang="en-US"/>
          </a:p>
        </p:txBody>
      </p:sp>
      <p:sp>
        <p:nvSpPr>
          <p:cNvPr id="5" name="Footer Placeholder 4">
            <a:extLst>
              <a:ext uri="{FF2B5EF4-FFF2-40B4-BE49-F238E27FC236}">
                <a16:creationId xmlns:a16="http://schemas.microsoft.com/office/drawing/2014/main" id="{AA32BD43-1CEE-4F3A-F1CB-5FCE40AC58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D20D4D-48F2-D8C7-7B57-48490444B28A}"/>
              </a:ext>
            </a:extLst>
          </p:cNvPr>
          <p:cNvSpPr>
            <a:spLocks noGrp="1"/>
          </p:cNvSpPr>
          <p:nvPr>
            <p:ph type="sldNum" sz="quarter" idx="12"/>
          </p:nvPr>
        </p:nvSpPr>
        <p:spPr/>
        <p:txBody>
          <a:bodyPr/>
          <a:lstStyle/>
          <a:p>
            <a:fld id="{E7D4204C-F385-42FA-90E8-A2FF5B0A9E13}" type="slidenum">
              <a:rPr lang="en-US" smtClean="0"/>
              <a:t>‹#›</a:t>
            </a:fld>
            <a:endParaRPr lang="en-US"/>
          </a:p>
        </p:txBody>
      </p:sp>
    </p:spTree>
    <p:extLst>
      <p:ext uri="{BB962C8B-B14F-4D97-AF65-F5344CB8AC3E}">
        <p14:creationId xmlns:p14="http://schemas.microsoft.com/office/powerpoint/2010/main" val="16354375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D9D59-BBBB-E16B-E7C9-97D62D4D40A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66ECA8C-720E-3161-24F7-743FA68DE2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F9BC877-8683-0D9B-F1AF-12D2E35AD048}"/>
              </a:ext>
            </a:extLst>
          </p:cNvPr>
          <p:cNvSpPr>
            <a:spLocks noGrp="1"/>
          </p:cNvSpPr>
          <p:nvPr>
            <p:ph type="dt" sz="half" idx="10"/>
          </p:nvPr>
        </p:nvSpPr>
        <p:spPr/>
        <p:txBody>
          <a:bodyPr/>
          <a:lstStyle/>
          <a:p>
            <a:fld id="{F081AA58-B771-4E15-9E9F-0AA800A1B8B2}" type="datetime1">
              <a:rPr lang="en-US" smtClean="0"/>
              <a:t>6/29/2023</a:t>
            </a:fld>
            <a:endParaRPr lang="en-US"/>
          </a:p>
        </p:txBody>
      </p:sp>
      <p:sp>
        <p:nvSpPr>
          <p:cNvPr id="5" name="Footer Placeholder 4">
            <a:extLst>
              <a:ext uri="{FF2B5EF4-FFF2-40B4-BE49-F238E27FC236}">
                <a16:creationId xmlns:a16="http://schemas.microsoft.com/office/drawing/2014/main" id="{9675567F-732E-DB0E-F9EF-68DD623CFA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D87365-E75B-7CC5-1136-2C7DB33E3630}"/>
              </a:ext>
            </a:extLst>
          </p:cNvPr>
          <p:cNvSpPr>
            <a:spLocks noGrp="1"/>
          </p:cNvSpPr>
          <p:nvPr>
            <p:ph type="sldNum" sz="quarter" idx="12"/>
          </p:nvPr>
        </p:nvSpPr>
        <p:spPr/>
        <p:txBody>
          <a:bodyPr/>
          <a:lstStyle/>
          <a:p>
            <a:fld id="{E7D4204C-F385-42FA-90E8-A2FF5B0A9E13}" type="slidenum">
              <a:rPr lang="en-US" smtClean="0"/>
              <a:t>‹#›</a:t>
            </a:fld>
            <a:endParaRPr lang="en-US"/>
          </a:p>
        </p:txBody>
      </p:sp>
    </p:spTree>
    <p:extLst>
      <p:ext uri="{BB962C8B-B14F-4D97-AF65-F5344CB8AC3E}">
        <p14:creationId xmlns:p14="http://schemas.microsoft.com/office/powerpoint/2010/main" val="39767576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C72BE-7DB3-F903-7818-CEB6BB66F3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1E0446-19FF-9E48-B4A0-898C48B15A1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40A368-E7AC-A1CB-7DA8-2BA4FA79BDA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E3FE9B-0090-2E9E-4CED-4E747D63E3FD}"/>
              </a:ext>
            </a:extLst>
          </p:cNvPr>
          <p:cNvSpPr>
            <a:spLocks noGrp="1"/>
          </p:cNvSpPr>
          <p:nvPr>
            <p:ph type="dt" sz="half" idx="10"/>
          </p:nvPr>
        </p:nvSpPr>
        <p:spPr/>
        <p:txBody>
          <a:bodyPr/>
          <a:lstStyle/>
          <a:p>
            <a:fld id="{A1828B63-220F-4D24-90EF-28CA5C160654}" type="datetime1">
              <a:rPr lang="en-US" smtClean="0"/>
              <a:t>6/29/2023</a:t>
            </a:fld>
            <a:endParaRPr lang="en-US"/>
          </a:p>
        </p:txBody>
      </p:sp>
      <p:sp>
        <p:nvSpPr>
          <p:cNvPr id="6" name="Footer Placeholder 5">
            <a:extLst>
              <a:ext uri="{FF2B5EF4-FFF2-40B4-BE49-F238E27FC236}">
                <a16:creationId xmlns:a16="http://schemas.microsoft.com/office/drawing/2014/main" id="{F98CE8A3-D98A-F6C8-F147-9660A7C407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649244-EAB6-0F29-E67D-57C70380588F}"/>
              </a:ext>
            </a:extLst>
          </p:cNvPr>
          <p:cNvSpPr>
            <a:spLocks noGrp="1"/>
          </p:cNvSpPr>
          <p:nvPr>
            <p:ph type="sldNum" sz="quarter" idx="12"/>
          </p:nvPr>
        </p:nvSpPr>
        <p:spPr/>
        <p:txBody>
          <a:bodyPr/>
          <a:lstStyle/>
          <a:p>
            <a:fld id="{E7D4204C-F385-42FA-90E8-A2FF5B0A9E13}" type="slidenum">
              <a:rPr lang="en-US" smtClean="0"/>
              <a:t>‹#›</a:t>
            </a:fld>
            <a:endParaRPr lang="en-US"/>
          </a:p>
        </p:txBody>
      </p:sp>
    </p:spTree>
    <p:extLst>
      <p:ext uri="{BB962C8B-B14F-4D97-AF65-F5344CB8AC3E}">
        <p14:creationId xmlns:p14="http://schemas.microsoft.com/office/powerpoint/2010/main" val="16189706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D73EA-FE0C-C4F5-86AD-F7279FD24C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05CD8F-F730-2C6D-75AF-36486AC5F0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6B277A-A07A-EEF2-B450-C5F8365E8B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D18A72-DF8F-EAE6-B129-4DC9009E81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4043-3B8D-E809-C6FD-179D1EE9CE5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D03A5A3-CD91-4EC4-244D-B5FC212E5D34}"/>
              </a:ext>
            </a:extLst>
          </p:cNvPr>
          <p:cNvSpPr>
            <a:spLocks noGrp="1"/>
          </p:cNvSpPr>
          <p:nvPr>
            <p:ph type="dt" sz="half" idx="10"/>
          </p:nvPr>
        </p:nvSpPr>
        <p:spPr/>
        <p:txBody>
          <a:bodyPr/>
          <a:lstStyle/>
          <a:p>
            <a:fld id="{C8D792E0-C98F-4814-B00C-F7F783A169F6}" type="datetime1">
              <a:rPr lang="en-US" smtClean="0"/>
              <a:t>6/29/2023</a:t>
            </a:fld>
            <a:endParaRPr lang="en-US"/>
          </a:p>
        </p:txBody>
      </p:sp>
      <p:sp>
        <p:nvSpPr>
          <p:cNvPr id="8" name="Footer Placeholder 7">
            <a:extLst>
              <a:ext uri="{FF2B5EF4-FFF2-40B4-BE49-F238E27FC236}">
                <a16:creationId xmlns:a16="http://schemas.microsoft.com/office/drawing/2014/main" id="{BA966E6B-BE35-EB7F-BCCE-573FB7ECC4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2EB1FED-529D-F180-BCA1-A2B44FA8BB9E}"/>
              </a:ext>
            </a:extLst>
          </p:cNvPr>
          <p:cNvSpPr>
            <a:spLocks noGrp="1"/>
          </p:cNvSpPr>
          <p:nvPr>
            <p:ph type="sldNum" sz="quarter" idx="12"/>
          </p:nvPr>
        </p:nvSpPr>
        <p:spPr/>
        <p:txBody>
          <a:bodyPr/>
          <a:lstStyle/>
          <a:p>
            <a:fld id="{E7D4204C-F385-42FA-90E8-A2FF5B0A9E13}" type="slidenum">
              <a:rPr lang="en-US" smtClean="0"/>
              <a:t>‹#›</a:t>
            </a:fld>
            <a:endParaRPr lang="en-US"/>
          </a:p>
        </p:txBody>
      </p:sp>
    </p:spTree>
    <p:extLst>
      <p:ext uri="{BB962C8B-B14F-4D97-AF65-F5344CB8AC3E}">
        <p14:creationId xmlns:p14="http://schemas.microsoft.com/office/powerpoint/2010/main" val="1460740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195BC-5026-4F3F-97F3-23C1AEC1AB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E7AABD-1113-4FE2-B28A-7A9C4B531CD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3BC2E3-9A49-46A8-A271-F339FA8BAF98}"/>
              </a:ext>
            </a:extLst>
          </p:cNvPr>
          <p:cNvSpPr>
            <a:spLocks noGrp="1"/>
          </p:cNvSpPr>
          <p:nvPr>
            <p:ph type="dt" sz="half" idx="10"/>
          </p:nvPr>
        </p:nvSpPr>
        <p:spPr/>
        <p:txBody>
          <a:bodyPr/>
          <a:lstStyle/>
          <a:p>
            <a:fld id="{C5988C0C-5345-4252-952E-7591988C9363}" type="datetime1">
              <a:rPr lang="en-US" smtClean="0"/>
              <a:t>6/29/2023</a:t>
            </a:fld>
            <a:endParaRPr lang="en-US"/>
          </a:p>
        </p:txBody>
      </p:sp>
      <p:sp>
        <p:nvSpPr>
          <p:cNvPr id="5" name="Footer Placeholder 4">
            <a:extLst>
              <a:ext uri="{FF2B5EF4-FFF2-40B4-BE49-F238E27FC236}">
                <a16:creationId xmlns:a16="http://schemas.microsoft.com/office/drawing/2014/main" id="{FD887433-66DC-42E0-A6A6-D9543497BA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5A7212-650F-4B38-9115-3BC93643720E}"/>
              </a:ext>
            </a:extLst>
          </p:cNvPr>
          <p:cNvSpPr>
            <a:spLocks noGrp="1"/>
          </p:cNvSpPr>
          <p:nvPr>
            <p:ph type="sldNum" sz="quarter" idx="12"/>
          </p:nvPr>
        </p:nvSpPr>
        <p:spPr/>
        <p:txBody>
          <a:bodyPr/>
          <a:lstStyle/>
          <a:p>
            <a:fld id="{FB0317FE-DD71-4243-979C-30822A4F783D}" type="slidenum">
              <a:rPr lang="en-US" smtClean="0"/>
              <a:t>‹#›</a:t>
            </a:fld>
            <a:endParaRPr lang="en-US"/>
          </a:p>
        </p:txBody>
      </p:sp>
    </p:spTree>
    <p:extLst>
      <p:ext uri="{BB962C8B-B14F-4D97-AF65-F5344CB8AC3E}">
        <p14:creationId xmlns:p14="http://schemas.microsoft.com/office/powerpoint/2010/main" val="41502225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0F351-BC7E-B0A6-C1F2-0AADE56B1A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A008C8B-441A-47C3-901D-4B252C1B2E3E}"/>
              </a:ext>
            </a:extLst>
          </p:cNvPr>
          <p:cNvSpPr>
            <a:spLocks noGrp="1"/>
          </p:cNvSpPr>
          <p:nvPr>
            <p:ph type="dt" sz="half" idx="10"/>
          </p:nvPr>
        </p:nvSpPr>
        <p:spPr/>
        <p:txBody>
          <a:bodyPr/>
          <a:lstStyle/>
          <a:p>
            <a:fld id="{090755BF-370B-41CC-B610-F1A88BF4C2CF}" type="datetime1">
              <a:rPr lang="en-US" smtClean="0"/>
              <a:t>6/29/2023</a:t>
            </a:fld>
            <a:endParaRPr lang="en-US"/>
          </a:p>
        </p:txBody>
      </p:sp>
      <p:sp>
        <p:nvSpPr>
          <p:cNvPr id="4" name="Footer Placeholder 3">
            <a:extLst>
              <a:ext uri="{FF2B5EF4-FFF2-40B4-BE49-F238E27FC236}">
                <a16:creationId xmlns:a16="http://schemas.microsoft.com/office/drawing/2014/main" id="{35EF0F81-F4A2-059F-022B-166B0B6F371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983CC9-59E9-4412-D525-B695E3624821}"/>
              </a:ext>
            </a:extLst>
          </p:cNvPr>
          <p:cNvSpPr>
            <a:spLocks noGrp="1"/>
          </p:cNvSpPr>
          <p:nvPr>
            <p:ph type="sldNum" sz="quarter" idx="12"/>
          </p:nvPr>
        </p:nvSpPr>
        <p:spPr/>
        <p:txBody>
          <a:bodyPr/>
          <a:lstStyle/>
          <a:p>
            <a:fld id="{E7D4204C-F385-42FA-90E8-A2FF5B0A9E13}" type="slidenum">
              <a:rPr lang="en-US" smtClean="0"/>
              <a:t>‹#›</a:t>
            </a:fld>
            <a:endParaRPr lang="en-US"/>
          </a:p>
        </p:txBody>
      </p:sp>
    </p:spTree>
    <p:extLst>
      <p:ext uri="{BB962C8B-B14F-4D97-AF65-F5344CB8AC3E}">
        <p14:creationId xmlns:p14="http://schemas.microsoft.com/office/powerpoint/2010/main" val="20412324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4BA6F5-71EC-72CA-A253-EDB65391477E}"/>
              </a:ext>
            </a:extLst>
          </p:cNvPr>
          <p:cNvSpPr>
            <a:spLocks noGrp="1"/>
          </p:cNvSpPr>
          <p:nvPr>
            <p:ph type="dt" sz="half" idx="10"/>
          </p:nvPr>
        </p:nvSpPr>
        <p:spPr/>
        <p:txBody>
          <a:bodyPr/>
          <a:lstStyle/>
          <a:p>
            <a:fld id="{FB012D26-446C-40B0-AC59-DCA120F3058B}" type="datetime1">
              <a:rPr lang="en-US" smtClean="0"/>
              <a:t>6/29/2023</a:t>
            </a:fld>
            <a:endParaRPr lang="en-US"/>
          </a:p>
        </p:txBody>
      </p:sp>
      <p:sp>
        <p:nvSpPr>
          <p:cNvPr id="3" name="Footer Placeholder 2">
            <a:extLst>
              <a:ext uri="{FF2B5EF4-FFF2-40B4-BE49-F238E27FC236}">
                <a16:creationId xmlns:a16="http://schemas.microsoft.com/office/drawing/2014/main" id="{687B1106-5D76-C6A4-3252-5503129055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A54BFC1-8028-A304-D49F-B996746BE060}"/>
              </a:ext>
            </a:extLst>
          </p:cNvPr>
          <p:cNvSpPr>
            <a:spLocks noGrp="1"/>
          </p:cNvSpPr>
          <p:nvPr>
            <p:ph type="sldNum" sz="quarter" idx="12"/>
          </p:nvPr>
        </p:nvSpPr>
        <p:spPr/>
        <p:txBody>
          <a:bodyPr/>
          <a:lstStyle/>
          <a:p>
            <a:fld id="{E7D4204C-F385-42FA-90E8-A2FF5B0A9E13}" type="slidenum">
              <a:rPr lang="en-US" smtClean="0"/>
              <a:t>‹#›</a:t>
            </a:fld>
            <a:endParaRPr lang="en-US"/>
          </a:p>
        </p:txBody>
      </p:sp>
    </p:spTree>
    <p:extLst>
      <p:ext uri="{BB962C8B-B14F-4D97-AF65-F5344CB8AC3E}">
        <p14:creationId xmlns:p14="http://schemas.microsoft.com/office/powerpoint/2010/main" val="31042828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2F3A7-CBF2-579F-5CB7-DE6F79095F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3E4F86C-C8F0-AC9C-31B6-C2D9C4EB52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A4D6E7-33D3-D2A0-48DE-A24A1D5B50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0A5FA4-1551-84F1-217D-B1DBC59A2BFA}"/>
              </a:ext>
            </a:extLst>
          </p:cNvPr>
          <p:cNvSpPr>
            <a:spLocks noGrp="1"/>
          </p:cNvSpPr>
          <p:nvPr>
            <p:ph type="dt" sz="half" idx="10"/>
          </p:nvPr>
        </p:nvSpPr>
        <p:spPr/>
        <p:txBody>
          <a:bodyPr/>
          <a:lstStyle/>
          <a:p>
            <a:fld id="{C80D4B06-0BA4-4912-99A2-9119434C7F9C}" type="datetime1">
              <a:rPr lang="en-US" smtClean="0"/>
              <a:t>6/29/2023</a:t>
            </a:fld>
            <a:endParaRPr lang="en-US"/>
          </a:p>
        </p:txBody>
      </p:sp>
      <p:sp>
        <p:nvSpPr>
          <p:cNvPr id="6" name="Footer Placeholder 5">
            <a:extLst>
              <a:ext uri="{FF2B5EF4-FFF2-40B4-BE49-F238E27FC236}">
                <a16:creationId xmlns:a16="http://schemas.microsoft.com/office/drawing/2014/main" id="{2A9376A5-BC89-01EA-E80D-23DD341E3A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6DB916-3ABB-6BC2-7275-40B5AECCBD1F}"/>
              </a:ext>
            </a:extLst>
          </p:cNvPr>
          <p:cNvSpPr>
            <a:spLocks noGrp="1"/>
          </p:cNvSpPr>
          <p:nvPr>
            <p:ph type="sldNum" sz="quarter" idx="12"/>
          </p:nvPr>
        </p:nvSpPr>
        <p:spPr/>
        <p:txBody>
          <a:bodyPr/>
          <a:lstStyle/>
          <a:p>
            <a:fld id="{E7D4204C-F385-42FA-90E8-A2FF5B0A9E13}" type="slidenum">
              <a:rPr lang="en-US" smtClean="0"/>
              <a:t>‹#›</a:t>
            </a:fld>
            <a:endParaRPr lang="en-US"/>
          </a:p>
        </p:txBody>
      </p:sp>
    </p:spTree>
    <p:extLst>
      <p:ext uri="{BB962C8B-B14F-4D97-AF65-F5344CB8AC3E}">
        <p14:creationId xmlns:p14="http://schemas.microsoft.com/office/powerpoint/2010/main" val="39325842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C65E4-3CCE-70C6-D47A-6459F4B814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BD89B3-6274-9A7A-F098-2B35B54B18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C8E3B5F-DE65-5981-06E7-5B5A692951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2B78D5-56B0-2F4D-1FAC-9D10A20B5D9B}"/>
              </a:ext>
            </a:extLst>
          </p:cNvPr>
          <p:cNvSpPr>
            <a:spLocks noGrp="1"/>
          </p:cNvSpPr>
          <p:nvPr>
            <p:ph type="dt" sz="half" idx="10"/>
          </p:nvPr>
        </p:nvSpPr>
        <p:spPr/>
        <p:txBody>
          <a:bodyPr/>
          <a:lstStyle/>
          <a:p>
            <a:fld id="{3EA9227E-1068-4278-B2BF-D0E3D39AE66C}" type="datetime1">
              <a:rPr lang="en-US" smtClean="0"/>
              <a:t>6/29/2023</a:t>
            </a:fld>
            <a:endParaRPr lang="en-US"/>
          </a:p>
        </p:txBody>
      </p:sp>
      <p:sp>
        <p:nvSpPr>
          <p:cNvPr id="6" name="Footer Placeholder 5">
            <a:extLst>
              <a:ext uri="{FF2B5EF4-FFF2-40B4-BE49-F238E27FC236}">
                <a16:creationId xmlns:a16="http://schemas.microsoft.com/office/drawing/2014/main" id="{00A49B95-4FBA-D7B9-C455-CA61D3910F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1DDB4C-3993-2C6B-3DFA-D27E77D7492A}"/>
              </a:ext>
            </a:extLst>
          </p:cNvPr>
          <p:cNvSpPr>
            <a:spLocks noGrp="1"/>
          </p:cNvSpPr>
          <p:nvPr>
            <p:ph type="sldNum" sz="quarter" idx="12"/>
          </p:nvPr>
        </p:nvSpPr>
        <p:spPr/>
        <p:txBody>
          <a:bodyPr/>
          <a:lstStyle/>
          <a:p>
            <a:fld id="{E7D4204C-F385-42FA-90E8-A2FF5B0A9E13}" type="slidenum">
              <a:rPr lang="en-US" smtClean="0"/>
              <a:t>‹#›</a:t>
            </a:fld>
            <a:endParaRPr lang="en-US"/>
          </a:p>
        </p:txBody>
      </p:sp>
    </p:spTree>
    <p:extLst>
      <p:ext uri="{BB962C8B-B14F-4D97-AF65-F5344CB8AC3E}">
        <p14:creationId xmlns:p14="http://schemas.microsoft.com/office/powerpoint/2010/main" val="3088655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F7C88-5E25-1F07-06BD-6F806919642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043248-FB19-E467-CADD-0F962644543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6310F2-F901-96AC-1DAC-18EBA4B2DC69}"/>
              </a:ext>
            </a:extLst>
          </p:cNvPr>
          <p:cNvSpPr>
            <a:spLocks noGrp="1"/>
          </p:cNvSpPr>
          <p:nvPr>
            <p:ph type="dt" sz="half" idx="10"/>
          </p:nvPr>
        </p:nvSpPr>
        <p:spPr/>
        <p:txBody>
          <a:bodyPr/>
          <a:lstStyle/>
          <a:p>
            <a:fld id="{7E58C391-7E8D-4FC4-95B9-B2143F828EF4}" type="datetime1">
              <a:rPr lang="en-US" smtClean="0"/>
              <a:t>6/29/2023</a:t>
            </a:fld>
            <a:endParaRPr lang="en-US"/>
          </a:p>
        </p:txBody>
      </p:sp>
      <p:sp>
        <p:nvSpPr>
          <p:cNvPr id="5" name="Footer Placeholder 4">
            <a:extLst>
              <a:ext uri="{FF2B5EF4-FFF2-40B4-BE49-F238E27FC236}">
                <a16:creationId xmlns:a16="http://schemas.microsoft.com/office/drawing/2014/main" id="{9AD3BE56-4404-E85B-A856-4D87D67DB9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0A971E-31B1-1EEA-5257-8C385EF34DAC}"/>
              </a:ext>
            </a:extLst>
          </p:cNvPr>
          <p:cNvSpPr>
            <a:spLocks noGrp="1"/>
          </p:cNvSpPr>
          <p:nvPr>
            <p:ph type="sldNum" sz="quarter" idx="12"/>
          </p:nvPr>
        </p:nvSpPr>
        <p:spPr/>
        <p:txBody>
          <a:bodyPr/>
          <a:lstStyle/>
          <a:p>
            <a:fld id="{E7D4204C-F385-42FA-90E8-A2FF5B0A9E13}" type="slidenum">
              <a:rPr lang="en-US" smtClean="0"/>
              <a:t>‹#›</a:t>
            </a:fld>
            <a:endParaRPr lang="en-US"/>
          </a:p>
        </p:txBody>
      </p:sp>
    </p:spTree>
    <p:extLst>
      <p:ext uri="{BB962C8B-B14F-4D97-AF65-F5344CB8AC3E}">
        <p14:creationId xmlns:p14="http://schemas.microsoft.com/office/powerpoint/2010/main" val="20910306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4ACD86-C206-775C-3D2D-6AD83FEE08B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F1C82DD-05F9-6799-4BB9-E7AE45C5BC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00AE91-8214-E3F1-85B8-6367F39D04DC}"/>
              </a:ext>
            </a:extLst>
          </p:cNvPr>
          <p:cNvSpPr>
            <a:spLocks noGrp="1"/>
          </p:cNvSpPr>
          <p:nvPr>
            <p:ph type="dt" sz="half" idx="10"/>
          </p:nvPr>
        </p:nvSpPr>
        <p:spPr/>
        <p:txBody>
          <a:bodyPr/>
          <a:lstStyle/>
          <a:p>
            <a:fld id="{CB8FA21C-89DE-485B-9E06-232820E12645}" type="datetime1">
              <a:rPr lang="en-US" smtClean="0"/>
              <a:t>6/29/2023</a:t>
            </a:fld>
            <a:endParaRPr lang="en-US"/>
          </a:p>
        </p:txBody>
      </p:sp>
      <p:sp>
        <p:nvSpPr>
          <p:cNvPr id="5" name="Footer Placeholder 4">
            <a:extLst>
              <a:ext uri="{FF2B5EF4-FFF2-40B4-BE49-F238E27FC236}">
                <a16:creationId xmlns:a16="http://schemas.microsoft.com/office/drawing/2014/main" id="{C153BB99-9FE0-0D39-C5C8-1CE77A57CE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60F4BF-DD2E-6883-2314-E1423C523FE4}"/>
              </a:ext>
            </a:extLst>
          </p:cNvPr>
          <p:cNvSpPr>
            <a:spLocks noGrp="1"/>
          </p:cNvSpPr>
          <p:nvPr>
            <p:ph type="sldNum" sz="quarter" idx="12"/>
          </p:nvPr>
        </p:nvSpPr>
        <p:spPr/>
        <p:txBody>
          <a:bodyPr/>
          <a:lstStyle/>
          <a:p>
            <a:fld id="{E7D4204C-F385-42FA-90E8-A2FF5B0A9E13}" type="slidenum">
              <a:rPr lang="en-US" smtClean="0"/>
              <a:t>‹#›</a:t>
            </a:fld>
            <a:endParaRPr lang="en-US"/>
          </a:p>
        </p:txBody>
      </p:sp>
    </p:spTree>
    <p:extLst>
      <p:ext uri="{BB962C8B-B14F-4D97-AF65-F5344CB8AC3E}">
        <p14:creationId xmlns:p14="http://schemas.microsoft.com/office/powerpoint/2010/main" val="27671304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B8498729-8E0E-452C-9DE5-20C4280E6809}"/>
              </a:ext>
            </a:extLst>
          </p:cNvPr>
          <p:cNvSpPr>
            <a:spLocks noGrp="1"/>
          </p:cNvSpPr>
          <p:nvPr>
            <p:ph type="body" sz="quarter" idx="11" hasCustomPrompt="1"/>
          </p:nvPr>
        </p:nvSpPr>
        <p:spPr>
          <a:xfrm>
            <a:off x="3638339" y="5310000"/>
            <a:ext cx="4536000" cy="1548000"/>
          </a:xfrm>
          <a:solidFill>
            <a:schemeClr val="bg1">
              <a:lumMod val="85000"/>
              <a:alpha val="80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02</a:t>
            </a:r>
          </a:p>
          <a:p>
            <a:pPr lvl="1"/>
            <a:r>
              <a:rPr lang="en-US" noProof="0"/>
              <a:t>Lorem ipsum dolor sit amet, consectetuer adipiscing elit, sed diam nonummy</a:t>
            </a:r>
          </a:p>
        </p:txBody>
      </p:sp>
      <p:sp>
        <p:nvSpPr>
          <p:cNvPr id="17" name="Text Placeholder 16">
            <a:extLst>
              <a:ext uri="{FF2B5EF4-FFF2-40B4-BE49-F238E27FC236}">
                <a16:creationId xmlns:a16="http://schemas.microsoft.com/office/drawing/2014/main" id="{6F6ED01E-03BA-4CB7-BDDB-4A7F0B0DA414}"/>
              </a:ext>
            </a:extLst>
          </p:cNvPr>
          <p:cNvSpPr>
            <a:spLocks noGrp="1"/>
          </p:cNvSpPr>
          <p:nvPr>
            <p:ph type="body" sz="quarter" idx="10" hasCustomPrompt="1"/>
          </p:nvPr>
        </p:nvSpPr>
        <p:spPr>
          <a:xfrm>
            <a:off x="787583" y="5310000"/>
            <a:ext cx="2778470" cy="1548000"/>
          </a:xfrm>
          <a:solidFill>
            <a:schemeClr val="bg1">
              <a:lumMod val="95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01</a:t>
            </a:r>
          </a:p>
          <a:p>
            <a:pPr lvl="1"/>
            <a:r>
              <a:rPr lang="en-US" noProof="0"/>
              <a:t>Lorem ipsum dolor sit amet, consectetuer adipiscing elit, sed diam nonummy</a:t>
            </a:r>
          </a:p>
        </p:txBody>
      </p:sp>
      <p:sp>
        <p:nvSpPr>
          <p:cNvPr id="2" name="Title 1">
            <a:extLst>
              <a:ext uri="{FF2B5EF4-FFF2-40B4-BE49-F238E27FC236}">
                <a16:creationId xmlns:a16="http://schemas.microsoft.com/office/drawing/2014/main" id="{D3060639-BF2D-41F8-822B-DED03338D288}"/>
              </a:ext>
            </a:extLst>
          </p:cNvPr>
          <p:cNvSpPr>
            <a:spLocks noGrp="1"/>
          </p:cNvSpPr>
          <p:nvPr userDrawn="1">
            <p:ph type="title" hasCustomPrompt="1"/>
          </p:nvPr>
        </p:nvSpPr>
        <p:spPr>
          <a:xfrm>
            <a:off x="680354" y="197121"/>
            <a:ext cx="10711545" cy="1325563"/>
          </a:xfrm>
        </p:spPr>
        <p:txBody>
          <a:bodyPr>
            <a:normAutofit/>
          </a:bodyPr>
          <a:lstStyle>
            <a:lvl1pPr>
              <a:defRPr sz="3000"/>
            </a:lvl1pPr>
          </a:lstStyle>
          <a:p>
            <a:r>
              <a:rPr lang="en-US" noProof="0"/>
              <a:t>Project Timeline</a:t>
            </a:r>
          </a:p>
        </p:txBody>
      </p:sp>
      <p:sp>
        <p:nvSpPr>
          <p:cNvPr id="3" name="Content Placeholder 2">
            <a:extLst>
              <a:ext uri="{FF2B5EF4-FFF2-40B4-BE49-F238E27FC236}">
                <a16:creationId xmlns:a16="http://schemas.microsoft.com/office/drawing/2014/main" id="{0F474091-9EA2-47C8-AAA9-6DFE207852E4}"/>
              </a:ext>
            </a:extLst>
          </p:cNvPr>
          <p:cNvSpPr>
            <a:spLocks noGrp="1"/>
          </p:cNvSpPr>
          <p:nvPr userDrawn="1">
            <p:ph idx="1"/>
          </p:nvPr>
        </p:nvSpPr>
        <p:spPr>
          <a:xfrm>
            <a:off x="680354" y="1786436"/>
            <a:ext cx="10711545" cy="330606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16">
            <a:extLst>
              <a:ext uri="{FF2B5EF4-FFF2-40B4-BE49-F238E27FC236}">
                <a16:creationId xmlns:a16="http://schemas.microsoft.com/office/drawing/2014/main" id="{1C51713D-9A60-48EF-A25A-764AEDE9E672}"/>
              </a:ext>
            </a:extLst>
          </p:cNvPr>
          <p:cNvSpPr>
            <a:spLocks noGrp="1"/>
          </p:cNvSpPr>
          <p:nvPr>
            <p:ph type="body" sz="quarter" idx="12" hasCustomPrompt="1"/>
          </p:nvPr>
        </p:nvSpPr>
        <p:spPr>
          <a:xfrm>
            <a:off x="8246626" y="5310000"/>
            <a:ext cx="3103200" cy="1548000"/>
          </a:xfrm>
          <a:solidFill>
            <a:schemeClr val="bg1">
              <a:lumMod val="95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3</a:t>
            </a:r>
          </a:p>
          <a:p>
            <a:pPr lvl="1"/>
            <a:r>
              <a:rPr lang="en-US" noProof="0"/>
              <a:t>Lorem ipsum dolor sit amet, consectetuer adipiscing elit, sed diam nonummy</a:t>
            </a:r>
          </a:p>
        </p:txBody>
      </p:sp>
      <p:cxnSp>
        <p:nvCxnSpPr>
          <p:cNvPr id="21" name="Straight Connector 20">
            <a:extLst>
              <a:ext uri="{FF2B5EF4-FFF2-40B4-BE49-F238E27FC236}">
                <a16:creationId xmlns:a16="http://schemas.microsoft.com/office/drawing/2014/main" id="{303706AB-7768-4239-93C0-28F2AC35B71A}"/>
              </a:ext>
            </a:extLst>
          </p:cNvPr>
          <p:cNvCxnSpPr/>
          <p:nvPr userDrawn="1"/>
        </p:nvCxnSpPr>
        <p:spPr>
          <a:xfrm>
            <a:off x="787583" y="1181100"/>
            <a:ext cx="28800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5360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C0A7E-597F-478C-8622-0C81F68BAB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9ABEBC2-3015-4CD8-842F-1C4EF06B86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9C5FD06-5A18-4528-A46E-F854AB5CA64C}"/>
              </a:ext>
            </a:extLst>
          </p:cNvPr>
          <p:cNvSpPr>
            <a:spLocks noGrp="1"/>
          </p:cNvSpPr>
          <p:nvPr>
            <p:ph type="dt" sz="half" idx="10"/>
          </p:nvPr>
        </p:nvSpPr>
        <p:spPr/>
        <p:txBody>
          <a:bodyPr/>
          <a:lstStyle/>
          <a:p>
            <a:fld id="{4BE4D681-E655-43DF-B51B-70A862EE443F}" type="datetime1">
              <a:rPr lang="en-US" smtClean="0"/>
              <a:t>6/29/2023</a:t>
            </a:fld>
            <a:endParaRPr lang="en-US"/>
          </a:p>
        </p:txBody>
      </p:sp>
      <p:sp>
        <p:nvSpPr>
          <p:cNvPr id="5" name="Footer Placeholder 4">
            <a:extLst>
              <a:ext uri="{FF2B5EF4-FFF2-40B4-BE49-F238E27FC236}">
                <a16:creationId xmlns:a16="http://schemas.microsoft.com/office/drawing/2014/main" id="{EFF0C02C-0DC6-441E-92EE-2B6DFF8191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FA9621-581F-486D-8B4E-7FA7B4268AF3}"/>
              </a:ext>
            </a:extLst>
          </p:cNvPr>
          <p:cNvSpPr>
            <a:spLocks noGrp="1"/>
          </p:cNvSpPr>
          <p:nvPr>
            <p:ph type="sldNum" sz="quarter" idx="12"/>
          </p:nvPr>
        </p:nvSpPr>
        <p:spPr/>
        <p:txBody>
          <a:bodyPr/>
          <a:lstStyle/>
          <a:p>
            <a:fld id="{FB0317FE-DD71-4243-979C-30822A4F783D}" type="slidenum">
              <a:rPr lang="en-US" smtClean="0"/>
              <a:t>‹#›</a:t>
            </a:fld>
            <a:endParaRPr lang="en-US"/>
          </a:p>
        </p:txBody>
      </p:sp>
    </p:spTree>
    <p:extLst>
      <p:ext uri="{BB962C8B-B14F-4D97-AF65-F5344CB8AC3E}">
        <p14:creationId xmlns:p14="http://schemas.microsoft.com/office/powerpoint/2010/main" val="2544768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8FDE1-88C8-48E0-9A0B-26CC33C4B1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2328C5-A835-4922-8988-568C200B1C7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52AF97-9564-4A53-A35F-C40EF5D07E1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62F9E1-505A-4C7C-9249-A0643A1A42DE}"/>
              </a:ext>
            </a:extLst>
          </p:cNvPr>
          <p:cNvSpPr>
            <a:spLocks noGrp="1"/>
          </p:cNvSpPr>
          <p:nvPr>
            <p:ph type="dt" sz="half" idx="10"/>
          </p:nvPr>
        </p:nvSpPr>
        <p:spPr/>
        <p:txBody>
          <a:bodyPr/>
          <a:lstStyle/>
          <a:p>
            <a:fld id="{E2075C0C-D189-4D90-ABF3-5461EB6817E6}" type="datetime1">
              <a:rPr lang="en-US" smtClean="0"/>
              <a:t>6/29/2023</a:t>
            </a:fld>
            <a:endParaRPr lang="en-US"/>
          </a:p>
        </p:txBody>
      </p:sp>
      <p:sp>
        <p:nvSpPr>
          <p:cNvPr id="6" name="Footer Placeholder 5">
            <a:extLst>
              <a:ext uri="{FF2B5EF4-FFF2-40B4-BE49-F238E27FC236}">
                <a16:creationId xmlns:a16="http://schemas.microsoft.com/office/drawing/2014/main" id="{59F245B9-83F3-43FE-A88A-3D3D70573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8EDCEA-5A81-4802-9A03-45A7B5AE9A4F}"/>
              </a:ext>
            </a:extLst>
          </p:cNvPr>
          <p:cNvSpPr>
            <a:spLocks noGrp="1"/>
          </p:cNvSpPr>
          <p:nvPr>
            <p:ph type="sldNum" sz="quarter" idx="12"/>
          </p:nvPr>
        </p:nvSpPr>
        <p:spPr/>
        <p:txBody>
          <a:bodyPr/>
          <a:lstStyle/>
          <a:p>
            <a:fld id="{FB0317FE-DD71-4243-979C-30822A4F783D}" type="slidenum">
              <a:rPr lang="en-US" smtClean="0"/>
              <a:t>‹#›</a:t>
            </a:fld>
            <a:endParaRPr lang="en-US"/>
          </a:p>
        </p:txBody>
      </p:sp>
    </p:spTree>
    <p:extLst>
      <p:ext uri="{BB962C8B-B14F-4D97-AF65-F5344CB8AC3E}">
        <p14:creationId xmlns:p14="http://schemas.microsoft.com/office/powerpoint/2010/main" val="4162101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36DF5-D7BF-4E50-BF7A-C8BF6ECF092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8D9ACFE-A62C-4E5D-883F-8A19571677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F3C8CD1-4054-4A0D-B03F-59773CF2079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E85040-1105-42DE-BB60-7698E71853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E703E5D-8FC3-4020-9D5A-E89F18F8E70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830D39-CAD6-4198-BC98-B1AE559C5A06}"/>
              </a:ext>
            </a:extLst>
          </p:cNvPr>
          <p:cNvSpPr>
            <a:spLocks noGrp="1"/>
          </p:cNvSpPr>
          <p:nvPr>
            <p:ph type="dt" sz="half" idx="10"/>
          </p:nvPr>
        </p:nvSpPr>
        <p:spPr/>
        <p:txBody>
          <a:bodyPr/>
          <a:lstStyle/>
          <a:p>
            <a:fld id="{623F59CB-C582-4143-8989-DEC473C20111}" type="datetime1">
              <a:rPr lang="en-US" smtClean="0"/>
              <a:t>6/29/2023</a:t>
            </a:fld>
            <a:endParaRPr lang="en-US"/>
          </a:p>
        </p:txBody>
      </p:sp>
      <p:sp>
        <p:nvSpPr>
          <p:cNvPr id="8" name="Footer Placeholder 7">
            <a:extLst>
              <a:ext uri="{FF2B5EF4-FFF2-40B4-BE49-F238E27FC236}">
                <a16:creationId xmlns:a16="http://schemas.microsoft.com/office/drawing/2014/main" id="{3CE3D45F-DBFB-44B8-9191-989924A269A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BE8BF3-8071-443F-8057-E3CF7B79E5C4}"/>
              </a:ext>
            </a:extLst>
          </p:cNvPr>
          <p:cNvSpPr>
            <a:spLocks noGrp="1"/>
          </p:cNvSpPr>
          <p:nvPr>
            <p:ph type="sldNum" sz="quarter" idx="12"/>
          </p:nvPr>
        </p:nvSpPr>
        <p:spPr/>
        <p:txBody>
          <a:bodyPr/>
          <a:lstStyle/>
          <a:p>
            <a:fld id="{FB0317FE-DD71-4243-979C-30822A4F783D}" type="slidenum">
              <a:rPr lang="en-US" smtClean="0"/>
              <a:t>‹#›</a:t>
            </a:fld>
            <a:endParaRPr lang="en-US"/>
          </a:p>
        </p:txBody>
      </p:sp>
    </p:spTree>
    <p:extLst>
      <p:ext uri="{BB962C8B-B14F-4D97-AF65-F5344CB8AC3E}">
        <p14:creationId xmlns:p14="http://schemas.microsoft.com/office/powerpoint/2010/main" val="93836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A2125-452A-4E92-9C48-5662B1CD08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D158F5-269C-4465-9247-4D8BEC120468}"/>
              </a:ext>
            </a:extLst>
          </p:cNvPr>
          <p:cNvSpPr>
            <a:spLocks noGrp="1"/>
          </p:cNvSpPr>
          <p:nvPr>
            <p:ph type="dt" sz="half" idx="10"/>
          </p:nvPr>
        </p:nvSpPr>
        <p:spPr/>
        <p:txBody>
          <a:bodyPr/>
          <a:lstStyle/>
          <a:p>
            <a:fld id="{353238F0-2CB0-46B3-8C72-D1701E283D78}" type="datetime1">
              <a:rPr lang="en-US" smtClean="0"/>
              <a:t>6/29/2023</a:t>
            </a:fld>
            <a:endParaRPr lang="en-US"/>
          </a:p>
        </p:txBody>
      </p:sp>
      <p:sp>
        <p:nvSpPr>
          <p:cNvPr id="4" name="Footer Placeholder 3">
            <a:extLst>
              <a:ext uri="{FF2B5EF4-FFF2-40B4-BE49-F238E27FC236}">
                <a16:creationId xmlns:a16="http://schemas.microsoft.com/office/drawing/2014/main" id="{25D42AB9-6463-44AD-9ED3-9ABB75EC74D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2A6B83-B3C0-478A-9A77-2FDF5E9AF80C}"/>
              </a:ext>
            </a:extLst>
          </p:cNvPr>
          <p:cNvSpPr>
            <a:spLocks noGrp="1"/>
          </p:cNvSpPr>
          <p:nvPr>
            <p:ph type="sldNum" sz="quarter" idx="12"/>
          </p:nvPr>
        </p:nvSpPr>
        <p:spPr/>
        <p:txBody>
          <a:bodyPr/>
          <a:lstStyle/>
          <a:p>
            <a:fld id="{FB0317FE-DD71-4243-979C-30822A4F783D}" type="slidenum">
              <a:rPr lang="en-US" smtClean="0"/>
              <a:t>‹#›</a:t>
            </a:fld>
            <a:endParaRPr lang="en-US"/>
          </a:p>
        </p:txBody>
      </p:sp>
    </p:spTree>
    <p:extLst>
      <p:ext uri="{BB962C8B-B14F-4D97-AF65-F5344CB8AC3E}">
        <p14:creationId xmlns:p14="http://schemas.microsoft.com/office/powerpoint/2010/main" val="2098527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5200BE-6958-40BF-AC21-60CB7005EF09}"/>
              </a:ext>
            </a:extLst>
          </p:cNvPr>
          <p:cNvSpPr>
            <a:spLocks noGrp="1"/>
          </p:cNvSpPr>
          <p:nvPr>
            <p:ph type="dt" sz="half" idx="10"/>
          </p:nvPr>
        </p:nvSpPr>
        <p:spPr/>
        <p:txBody>
          <a:bodyPr/>
          <a:lstStyle/>
          <a:p>
            <a:fld id="{5C368DB2-67DC-4E9D-BDFB-A65DB6CD945F}" type="datetime1">
              <a:rPr lang="en-US" smtClean="0"/>
              <a:t>6/29/2023</a:t>
            </a:fld>
            <a:endParaRPr lang="en-US"/>
          </a:p>
        </p:txBody>
      </p:sp>
      <p:sp>
        <p:nvSpPr>
          <p:cNvPr id="3" name="Footer Placeholder 2">
            <a:extLst>
              <a:ext uri="{FF2B5EF4-FFF2-40B4-BE49-F238E27FC236}">
                <a16:creationId xmlns:a16="http://schemas.microsoft.com/office/drawing/2014/main" id="{3DE6B49D-6CAC-41E2-AA38-8EAFCC14DC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84B7BA6-8A6D-4B90-8673-6127850CEBF7}"/>
              </a:ext>
            </a:extLst>
          </p:cNvPr>
          <p:cNvSpPr>
            <a:spLocks noGrp="1"/>
          </p:cNvSpPr>
          <p:nvPr>
            <p:ph type="sldNum" sz="quarter" idx="12"/>
          </p:nvPr>
        </p:nvSpPr>
        <p:spPr/>
        <p:txBody>
          <a:bodyPr/>
          <a:lstStyle/>
          <a:p>
            <a:fld id="{FB0317FE-DD71-4243-979C-30822A4F783D}" type="slidenum">
              <a:rPr lang="en-US" smtClean="0"/>
              <a:t>‹#›</a:t>
            </a:fld>
            <a:endParaRPr lang="en-US"/>
          </a:p>
        </p:txBody>
      </p:sp>
    </p:spTree>
    <p:extLst>
      <p:ext uri="{BB962C8B-B14F-4D97-AF65-F5344CB8AC3E}">
        <p14:creationId xmlns:p14="http://schemas.microsoft.com/office/powerpoint/2010/main" val="270842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24FFF-4109-474E-BDDE-E9FD26E8A7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AFAF36-5140-4AFB-9281-AEA9C1719C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A63EA2-0568-4E84-9BBE-09B0A20254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3F2F2A5-F9E4-420D-8C1D-6F91B26AC64B}"/>
              </a:ext>
            </a:extLst>
          </p:cNvPr>
          <p:cNvSpPr>
            <a:spLocks noGrp="1"/>
          </p:cNvSpPr>
          <p:nvPr>
            <p:ph type="dt" sz="half" idx="10"/>
          </p:nvPr>
        </p:nvSpPr>
        <p:spPr/>
        <p:txBody>
          <a:bodyPr/>
          <a:lstStyle/>
          <a:p>
            <a:fld id="{05F4D495-FF8A-4417-B683-1820E018C709}" type="datetime1">
              <a:rPr lang="en-US" smtClean="0"/>
              <a:t>6/29/2023</a:t>
            </a:fld>
            <a:endParaRPr lang="en-US"/>
          </a:p>
        </p:txBody>
      </p:sp>
      <p:sp>
        <p:nvSpPr>
          <p:cNvPr id="6" name="Footer Placeholder 5">
            <a:extLst>
              <a:ext uri="{FF2B5EF4-FFF2-40B4-BE49-F238E27FC236}">
                <a16:creationId xmlns:a16="http://schemas.microsoft.com/office/drawing/2014/main" id="{B6A201BE-8754-4E1E-A89A-6EE40D189F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1A5EF2-BDA5-4D50-9009-F9FE17130A3C}"/>
              </a:ext>
            </a:extLst>
          </p:cNvPr>
          <p:cNvSpPr>
            <a:spLocks noGrp="1"/>
          </p:cNvSpPr>
          <p:nvPr>
            <p:ph type="sldNum" sz="quarter" idx="12"/>
          </p:nvPr>
        </p:nvSpPr>
        <p:spPr/>
        <p:txBody>
          <a:bodyPr/>
          <a:lstStyle/>
          <a:p>
            <a:fld id="{FB0317FE-DD71-4243-979C-30822A4F783D}" type="slidenum">
              <a:rPr lang="en-US" smtClean="0"/>
              <a:t>‹#›</a:t>
            </a:fld>
            <a:endParaRPr lang="en-US"/>
          </a:p>
        </p:txBody>
      </p:sp>
    </p:spTree>
    <p:extLst>
      <p:ext uri="{BB962C8B-B14F-4D97-AF65-F5344CB8AC3E}">
        <p14:creationId xmlns:p14="http://schemas.microsoft.com/office/powerpoint/2010/main" val="997181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774A6-2962-4776-8DF8-D819776F8E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458E85-C22F-4F2B-8A3D-6EFBACBD40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017F207-364F-47E3-A2A4-EAE91D02F2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52A2FEB-F0D5-4933-AAA6-A62AC54126FB}"/>
              </a:ext>
            </a:extLst>
          </p:cNvPr>
          <p:cNvSpPr>
            <a:spLocks noGrp="1"/>
          </p:cNvSpPr>
          <p:nvPr>
            <p:ph type="dt" sz="half" idx="10"/>
          </p:nvPr>
        </p:nvSpPr>
        <p:spPr/>
        <p:txBody>
          <a:bodyPr/>
          <a:lstStyle/>
          <a:p>
            <a:fld id="{AD2BB7B7-82FD-46A3-906C-1B91C94A15CA}" type="datetime1">
              <a:rPr lang="en-US" smtClean="0"/>
              <a:t>6/29/2023</a:t>
            </a:fld>
            <a:endParaRPr lang="en-US"/>
          </a:p>
        </p:txBody>
      </p:sp>
      <p:sp>
        <p:nvSpPr>
          <p:cNvPr id="6" name="Footer Placeholder 5">
            <a:extLst>
              <a:ext uri="{FF2B5EF4-FFF2-40B4-BE49-F238E27FC236}">
                <a16:creationId xmlns:a16="http://schemas.microsoft.com/office/drawing/2014/main" id="{B4083739-C1E2-4C66-A365-05593AB7AD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C69926-58BB-40A0-B4DA-142DDEC009C4}"/>
              </a:ext>
            </a:extLst>
          </p:cNvPr>
          <p:cNvSpPr>
            <a:spLocks noGrp="1"/>
          </p:cNvSpPr>
          <p:nvPr>
            <p:ph type="sldNum" sz="quarter" idx="12"/>
          </p:nvPr>
        </p:nvSpPr>
        <p:spPr/>
        <p:txBody>
          <a:bodyPr/>
          <a:lstStyle/>
          <a:p>
            <a:fld id="{FB0317FE-DD71-4243-979C-30822A4F783D}" type="slidenum">
              <a:rPr lang="en-US" smtClean="0"/>
              <a:t>‹#›</a:t>
            </a:fld>
            <a:endParaRPr lang="en-US"/>
          </a:p>
        </p:txBody>
      </p:sp>
    </p:spTree>
    <p:extLst>
      <p:ext uri="{BB962C8B-B14F-4D97-AF65-F5344CB8AC3E}">
        <p14:creationId xmlns:p14="http://schemas.microsoft.com/office/powerpoint/2010/main" val="3937195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42FFD9-57E6-43D4-BA69-476F32EBEA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424437A-6B13-4A22-9533-7F0365D005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28A3A1-1F39-47EA-8026-A3E972421D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F3C4CB-49E2-49A4-8344-BD7C28C2D5CC}" type="datetime1">
              <a:rPr lang="en-US" smtClean="0"/>
              <a:t>6/29/2023</a:t>
            </a:fld>
            <a:endParaRPr lang="en-US"/>
          </a:p>
        </p:txBody>
      </p:sp>
      <p:sp>
        <p:nvSpPr>
          <p:cNvPr id="5" name="Footer Placeholder 4">
            <a:extLst>
              <a:ext uri="{FF2B5EF4-FFF2-40B4-BE49-F238E27FC236}">
                <a16:creationId xmlns:a16="http://schemas.microsoft.com/office/drawing/2014/main" id="{330D6A5F-F9F3-430F-B765-C47043EB2B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302D6B8-A3CA-4B4C-AE78-EBD087F2AE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0317FE-DD71-4243-979C-30822A4F783D}" type="slidenum">
              <a:rPr lang="en-US" smtClean="0"/>
              <a:t>‹#›</a:t>
            </a:fld>
            <a:endParaRPr lang="en-US"/>
          </a:p>
        </p:txBody>
      </p:sp>
    </p:spTree>
    <p:extLst>
      <p:ext uri="{BB962C8B-B14F-4D97-AF65-F5344CB8AC3E}">
        <p14:creationId xmlns:p14="http://schemas.microsoft.com/office/powerpoint/2010/main" val="42183201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 id="2147483674" r:id="rId13"/>
    <p:sldLayoutId id="2147483675"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41B070-AD6D-D9DC-26AA-989DCCB314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615E402-DA45-3176-1FD7-BBB34D8F1D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A73EFF-777E-18A9-927B-6389306E01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D72A34-1F84-4B62-94E9-1A200A0F4923}" type="datetime1">
              <a:rPr lang="en-US" smtClean="0"/>
              <a:t>6/29/2023</a:t>
            </a:fld>
            <a:endParaRPr lang="en-US"/>
          </a:p>
        </p:txBody>
      </p:sp>
      <p:sp>
        <p:nvSpPr>
          <p:cNvPr id="5" name="Footer Placeholder 4">
            <a:extLst>
              <a:ext uri="{FF2B5EF4-FFF2-40B4-BE49-F238E27FC236}">
                <a16:creationId xmlns:a16="http://schemas.microsoft.com/office/drawing/2014/main" id="{D0CF3E74-F7FA-85B4-216B-F350D5F10E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CB9501A-7EB8-FEBC-ACDE-01088CE0DE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D4204C-F385-42FA-90E8-A2FF5B0A9E13}" type="slidenum">
              <a:rPr lang="en-US" smtClean="0"/>
              <a:t>‹#›</a:t>
            </a:fld>
            <a:endParaRPr lang="en-US"/>
          </a:p>
        </p:txBody>
      </p:sp>
    </p:spTree>
    <p:extLst>
      <p:ext uri="{BB962C8B-B14F-4D97-AF65-F5344CB8AC3E}">
        <p14:creationId xmlns:p14="http://schemas.microsoft.com/office/powerpoint/2010/main" val="29624373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hyperlink" Target="https://www.mass.gov/orgs/office-of-travel-and-tourism"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B4D1A5DC-1100-480C-87E4-0AFD1C3CED93}"/>
              </a:ext>
            </a:extLst>
          </p:cNvPr>
          <p:cNvSpPr>
            <a:spLocks noGrp="1"/>
          </p:cNvSpPr>
          <p:nvPr>
            <p:ph sz="quarter" idx="14"/>
          </p:nvPr>
        </p:nvSpPr>
        <p:spPr>
          <a:xfrm>
            <a:off x="177800" y="1668893"/>
            <a:ext cx="11721957" cy="5189106"/>
          </a:xfrm>
        </p:spPr>
        <p:txBody>
          <a:bodyPr>
            <a:normAutofit/>
          </a:bodyPr>
          <a:lstStyle/>
          <a:p>
            <a:pPr algn="ctr"/>
            <a:r>
              <a:rPr lang="en-US" b="1" dirty="0"/>
              <a:t>GREATER MERRIMACK VALLEY CONVENTION &amp; VISITORS BUREAU </a:t>
            </a:r>
          </a:p>
          <a:p>
            <a:pPr algn="ctr"/>
            <a:r>
              <a:rPr lang="en-US" b="1" dirty="0"/>
              <a:t>2023 OPEN HOUSE AGENDA</a:t>
            </a:r>
          </a:p>
          <a:p>
            <a:pPr algn="ctr"/>
            <a:endParaRPr lang="en-US" sz="2400" b="1" dirty="0">
              <a:solidFill>
                <a:schemeClr val="accent5">
                  <a:lumMod val="50000"/>
                </a:schemeClr>
              </a:solidFill>
            </a:endParaRPr>
          </a:p>
          <a:p>
            <a:pPr algn="ctr"/>
            <a:endParaRPr lang="en-US" sz="2400" b="1" dirty="0">
              <a:solidFill>
                <a:schemeClr val="accent5">
                  <a:lumMod val="50000"/>
                </a:schemeClr>
              </a:solidFill>
            </a:endParaRPr>
          </a:p>
          <a:p>
            <a:pPr algn="ctr"/>
            <a:r>
              <a:rPr lang="en-US" sz="2000" b="1" dirty="0"/>
              <a:t>4:30pm Open House</a:t>
            </a:r>
          </a:p>
          <a:p>
            <a:pPr algn="ctr"/>
            <a:r>
              <a:rPr lang="en-US" sz="2000" b="1" dirty="0"/>
              <a:t>5:15pm-5:30pm Welcome &amp; Rev250 Celebration Discussion Points</a:t>
            </a:r>
          </a:p>
          <a:p>
            <a:pPr algn="ctr"/>
            <a:r>
              <a:rPr lang="en-US" sz="2000" b="1" dirty="0"/>
              <a:t>6:30pm Open House Adjourn</a:t>
            </a:r>
          </a:p>
          <a:p>
            <a:pPr algn="ctr"/>
            <a:endParaRPr lang="en-US" sz="2400" b="1" dirty="0">
              <a:solidFill>
                <a:schemeClr val="accent5">
                  <a:lumMod val="50000"/>
                </a:schemeClr>
              </a:solidFill>
            </a:endParaRPr>
          </a:p>
          <a:p>
            <a:pPr algn="ctr"/>
            <a:endParaRPr lang="en-US" sz="2200" dirty="0"/>
          </a:p>
        </p:txBody>
      </p:sp>
      <p:sp useBgFill="1">
        <p:nvSpPr>
          <p:cNvPr id="12" name="Oval 11">
            <a:extLst>
              <a:ext uri="{FF2B5EF4-FFF2-40B4-BE49-F238E27FC236}">
                <a16:creationId xmlns:a16="http://schemas.microsoft.com/office/drawing/2014/main" id="{918C23BF-2500-45DF-A596-0FF5E4641EF9}"/>
              </a:ext>
              <a:ext uri="{C183D7F6-B498-43B3-948B-1728B52AA6E4}">
                <adec:decorative xmlns:adec="http://schemas.microsoft.com/office/drawing/2017/decorative" val="1"/>
              </a:ext>
            </a:extLst>
          </p:cNvPr>
          <p:cNvSpPr/>
          <p:nvPr/>
        </p:nvSpPr>
        <p:spPr>
          <a:xfrm rot="10800000">
            <a:off x="11474676" y="5428705"/>
            <a:ext cx="425081" cy="425081"/>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pic>
        <p:nvPicPr>
          <p:cNvPr id="2" name="Picture 1" descr="Text&#10;&#10;Description automatically generated">
            <a:extLst>
              <a:ext uri="{FF2B5EF4-FFF2-40B4-BE49-F238E27FC236}">
                <a16:creationId xmlns:a16="http://schemas.microsoft.com/office/drawing/2014/main" id="{2ED0AE23-A190-9CB9-2C14-D1F15E3603DB}"/>
              </a:ext>
            </a:extLst>
          </p:cNvPr>
          <p:cNvPicPr>
            <a:picLocks noChangeAspect="1"/>
          </p:cNvPicPr>
          <p:nvPr/>
        </p:nvPicPr>
        <p:blipFill>
          <a:blip r:embed="rId3"/>
          <a:stretch>
            <a:fillRect/>
          </a:stretch>
        </p:blipFill>
        <p:spPr>
          <a:xfrm>
            <a:off x="177801" y="184898"/>
            <a:ext cx="5715000" cy="1483995"/>
          </a:xfrm>
          <a:prstGeom prst="rect">
            <a:avLst/>
          </a:prstGeom>
        </p:spPr>
      </p:pic>
      <p:pic>
        <p:nvPicPr>
          <p:cNvPr id="6" name="Picture 5">
            <a:extLst>
              <a:ext uri="{FF2B5EF4-FFF2-40B4-BE49-F238E27FC236}">
                <a16:creationId xmlns:a16="http://schemas.microsoft.com/office/drawing/2014/main" id="{C48A9307-5336-4178-6042-FAFD50E040DD}"/>
              </a:ext>
            </a:extLst>
          </p:cNvPr>
          <p:cNvPicPr>
            <a:picLocks noChangeAspect="1"/>
          </p:cNvPicPr>
          <p:nvPr/>
        </p:nvPicPr>
        <p:blipFill>
          <a:blip r:embed="rId4"/>
          <a:stretch>
            <a:fillRect/>
          </a:stretch>
        </p:blipFill>
        <p:spPr>
          <a:xfrm>
            <a:off x="3447753" y="4646006"/>
            <a:ext cx="5182049" cy="2027096"/>
          </a:xfrm>
          <a:prstGeom prst="rect">
            <a:avLst/>
          </a:prstGeom>
        </p:spPr>
      </p:pic>
      <p:pic>
        <p:nvPicPr>
          <p:cNvPr id="4" name="Picture 3">
            <a:extLst>
              <a:ext uri="{FF2B5EF4-FFF2-40B4-BE49-F238E27FC236}">
                <a16:creationId xmlns:a16="http://schemas.microsoft.com/office/drawing/2014/main" id="{CCEA204B-B6BC-3C0C-6B62-2C5622608E79}"/>
              </a:ext>
            </a:extLst>
          </p:cNvPr>
          <p:cNvPicPr>
            <a:picLocks noChangeAspect="1"/>
          </p:cNvPicPr>
          <p:nvPr/>
        </p:nvPicPr>
        <p:blipFill>
          <a:blip r:embed="rId5"/>
          <a:stretch>
            <a:fillRect/>
          </a:stretch>
        </p:blipFill>
        <p:spPr>
          <a:xfrm>
            <a:off x="3331315" y="2488255"/>
            <a:ext cx="5718256" cy="940745"/>
          </a:xfrm>
          <a:prstGeom prst="rect">
            <a:avLst/>
          </a:prstGeom>
        </p:spPr>
      </p:pic>
    </p:spTree>
    <p:extLst>
      <p:ext uri="{BB962C8B-B14F-4D97-AF65-F5344CB8AC3E}">
        <p14:creationId xmlns:p14="http://schemas.microsoft.com/office/powerpoint/2010/main" val="22703453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9A866-A385-B5FA-B39B-1D1602C0E979}"/>
              </a:ext>
            </a:extLst>
          </p:cNvPr>
          <p:cNvSpPr>
            <a:spLocks noGrp="1"/>
          </p:cNvSpPr>
          <p:nvPr>
            <p:ph type="title"/>
          </p:nvPr>
        </p:nvSpPr>
        <p:spPr>
          <a:xfrm>
            <a:off x="116840" y="105298"/>
            <a:ext cx="10515600" cy="1325563"/>
          </a:xfrm>
        </p:spPr>
        <p:txBody>
          <a:bodyPr/>
          <a:lstStyle/>
          <a:p>
            <a:r>
              <a:rPr lang="en-US" dirty="0"/>
              <a:t>What Began on April 19, 1775…</a:t>
            </a:r>
          </a:p>
        </p:txBody>
      </p:sp>
      <p:pic>
        <p:nvPicPr>
          <p:cNvPr id="5" name="Picture 4" descr="Map&#10;&#10;Description automatically generated">
            <a:extLst>
              <a:ext uri="{FF2B5EF4-FFF2-40B4-BE49-F238E27FC236}">
                <a16:creationId xmlns:a16="http://schemas.microsoft.com/office/drawing/2014/main" id="{EEE61395-C563-9910-03AB-13CCF2FF7C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8018"/>
            <a:ext cx="12192000" cy="5204684"/>
          </a:xfrm>
          <a:prstGeom prst="rect">
            <a:avLst/>
          </a:prstGeom>
        </p:spPr>
      </p:pic>
      <p:pic>
        <p:nvPicPr>
          <p:cNvPr id="6" name="Picture 5" descr="Logo, company name&#10;&#10;Description automatically generated">
            <a:extLst>
              <a:ext uri="{FF2B5EF4-FFF2-40B4-BE49-F238E27FC236}">
                <a16:creationId xmlns:a16="http://schemas.microsoft.com/office/drawing/2014/main" id="{1DA415A3-995F-8A94-FBFF-A9F90FFF87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2644" y="105298"/>
            <a:ext cx="1819355" cy="1325563"/>
          </a:xfrm>
          <a:prstGeom prst="rect">
            <a:avLst/>
          </a:prstGeom>
        </p:spPr>
      </p:pic>
      <p:sp>
        <p:nvSpPr>
          <p:cNvPr id="3" name="Slide Number Placeholder 2">
            <a:extLst>
              <a:ext uri="{FF2B5EF4-FFF2-40B4-BE49-F238E27FC236}">
                <a16:creationId xmlns:a16="http://schemas.microsoft.com/office/drawing/2014/main" id="{93C96643-A30C-4F06-B104-15D36DB8D0BD}"/>
              </a:ext>
            </a:extLst>
          </p:cNvPr>
          <p:cNvSpPr>
            <a:spLocks noGrp="1"/>
          </p:cNvSpPr>
          <p:nvPr>
            <p:ph type="sldNum" sz="quarter" idx="12"/>
          </p:nvPr>
        </p:nvSpPr>
        <p:spPr/>
        <p:txBody>
          <a:bodyPr/>
          <a:lstStyle/>
          <a:p>
            <a:fld id="{E7D4204C-F385-42FA-90E8-A2FF5B0A9E13}" type="slidenum">
              <a:rPr lang="en-US" smtClean="0"/>
              <a:t>10</a:t>
            </a:fld>
            <a:endParaRPr lang="en-US"/>
          </a:p>
        </p:txBody>
      </p:sp>
    </p:spTree>
    <p:extLst>
      <p:ext uri="{BB962C8B-B14F-4D97-AF65-F5344CB8AC3E}">
        <p14:creationId xmlns:p14="http://schemas.microsoft.com/office/powerpoint/2010/main" val="18057182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34265-73E5-4580-B08F-74F6A2D9088B}"/>
              </a:ext>
            </a:extLst>
          </p:cNvPr>
          <p:cNvSpPr>
            <a:spLocks noGrp="1"/>
          </p:cNvSpPr>
          <p:nvPr>
            <p:ph type="title"/>
          </p:nvPr>
        </p:nvSpPr>
        <p:spPr/>
        <p:txBody>
          <a:bodyPr/>
          <a:lstStyle/>
          <a:p>
            <a:r>
              <a:rPr lang="en-US" dirty="0"/>
              <a:t>Hotel &amp; Meal Taxes for the GMV</a:t>
            </a:r>
          </a:p>
        </p:txBody>
      </p:sp>
      <p:graphicFrame>
        <p:nvGraphicFramePr>
          <p:cNvPr id="4" name="Content Placeholder 3">
            <a:extLst>
              <a:ext uri="{FF2B5EF4-FFF2-40B4-BE49-F238E27FC236}">
                <a16:creationId xmlns:a16="http://schemas.microsoft.com/office/drawing/2014/main" id="{00000000-0008-0000-0300-000006000000}"/>
              </a:ext>
            </a:extLst>
          </p:cNvPr>
          <p:cNvGraphicFramePr>
            <a:graphicFrameLocks noGrp="1"/>
          </p:cNvGraphicFramePr>
          <p:nvPr>
            <p:ph idx="1"/>
            <p:extLst>
              <p:ext uri="{D42A27DB-BD31-4B8C-83A1-F6EECF244321}">
                <p14:modId xmlns:p14="http://schemas.microsoft.com/office/powerpoint/2010/main" val="3554453070"/>
              </p:ext>
            </p:extLst>
          </p:nvPr>
        </p:nvGraphicFramePr>
        <p:xfrm>
          <a:off x="838200" y="1690689"/>
          <a:ext cx="5201093" cy="3186112"/>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a:extLst>
              <a:ext uri="{FF2B5EF4-FFF2-40B4-BE49-F238E27FC236}">
                <a16:creationId xmlns:a16="http://schemas.microsoft.com/office/drawing/2014/main" id="{3FE7B5A6-C4A1-42B2-A6B1-1F71F67F7742}"/>
              </a:ext>
            </a:extLst>
          </p:cNvPr>
          <p:cNvPicPr/>
          <p:nvPr/>
        </p:nvPicPr>
        <p:blipFill>
          <a:blip r:embed="rId3"/>
          <a:stretch>
            <a:fillRect/>
          </a:stretch>
        </p:blipFill>
        <p:spPr>
          <a:xfrm>
            <a:off x="6278252" y="1474271"/>
            <a:ext cx="5146159" cy="3693041"/>
          </a:xfrm>
          <a:prstGeom prst="rect">
            <a:avLst/>
          </a:prstGeom>
        </p:spPr>
      </p:pic>
      <p:sp>
        <p:nvSpPr>
          <p:cNvPr id="3" name="Slide Number Placeholder 2">
            <a:extLst>
              <a:ext uri="{FF2B5EF4-FFF2-40B4-BE49-F238E27FC236}">
                <a16:creationId xmlns:a16="http://schemas.microsoft.com/office/drawing/2014/main" id="{A207089E-4B1D-4383-BE3B-9485697BC3ED}"/>
              </a:ext>
            </a:extLst>
          </p:cNvPr>
          <p:cNvSpPr>
            <a:spLocks noGrp="1"/>
          </p:cNvSpPr>
          <p:nvPr>
            <p:ph type="sldNum" sz="quarter" idx="12"/>
          </p:nvPr>
        </p:nvSpPr>
        <p:spPr/>
        <p:txBody>
          <a:bodyPr/>
          <a:lstStyle/>
          <a:p>
            <a:fld id="{FB0317FE-DD71-4243-979C-30822A4F783D}" type="slidenum">
              <a:rPr lang="en-US" smtClean="0"/>
              <a:t>11</a:t>
            </a:fld>
            <a:endParaRPr lang="en-US"/>
          </a:p>
        </p:txBody>
      </p:sp>
    </p:spTree>
    <p:extLst>
      <p:ext uri="{BB962C8B-B14F-4D97-AF65-F5344CB8AC3E}">
        <p14:creationId xmlns:p14="http://schemas.microsoft.com/office/powerpoint/2010/main" val="16698080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967DA-3C80-4895-8DE1-AA4216366403}"/>
              </a:ext>
            </a:extLst>
          </p:cNvPr>
          <p:cNvSpPr>
            <a:spLocks noGrp="1"/>
          </p:cNvSpPr>
          <p:nvPr>
            <p:ph type="title"/>
          </p:nvPr>
        </p:nvSpPr>
        <p:spPr/>
        <p:txBody>
          <a:bodyPr/>
          <a:lstStyle/>
          <a:p>
            <a:r>
              <a:rPr lang="en-US" dirty="0"/>
              <a:t>Regional Events</a:t>
            </a:r>
          </a:p>
        </p:txBody>
      </p:sp>
      <p:pic>
        <p:nvPicPr>
          <p:cNvPr id="5" name="Picture 4">
            <a:extLst>
              <a:ext uri="{FF2B5EF4-FFF2-40B4-BE49-F238E27FC236}">
                <a16:creationId xmlns:a16="http://schemas.microsoft.com/office/drawing/2014/main" id="{6A234156-8370-4895-9273-1DE640E31CD4}"/>
              </a:ext>
            </a:extLst>
          </p:cNvPr>
          <p:cNvPicPr>
            <a:picLocks noChangeAspect="1"/>
          </p:cNvPicPr>
          <p:nvPr/>
        </p:nvPicPr>
        <p:blipFill>
          <a:blip r:embed="rId2"/>
          <a:stretch>
            <a:fillRect/>
          </a:stretch>
        </p:blipFill>
        <p:spPr>
          <a:xfrm>
            <a:off x="5172554" y="432065"/>
            <a:ext cx="4489922" cy="2996935"/>
          </a:xfrm>
          <a:prstGeom prst="rect">
            <a:avLst/>
          </a:prstGeom>
        </p:spPr>
      </p:pic>
      <p:pic>
        <p:nvPicPr>
          <p:cNvPr id="6" name="Picture 5">
            <a:extLst>
              <a:ext uri="{FF2B5EF4-FFF2-40B4-BE49-F238E27FC236}">
                <a16:creationId xmlns:a16="http://schemas.microsoft.com/office/drawing/2014/main" id="{9E2616E4-B6C0-4E9E-A7BD-B038FE563F97}"/>
              </a:ext>
            </a:extLst>
          </p:cNvPr>
          <p:cNvPicPr>
            <a:picLocks noChangeAspect="1"/>
          </p:cNvPicPr>
          <p:nvPr/>
        </p:nvPicPr>
        <p:blipFill>
          <a:blip r:embed="rId3"/>
          <a:stretch>
            <a:fillRect/>
          </a:stretch>
        </p:blipFill>
        <p:spPr>
          <a:xfrm>
            <a:off x="7679620" y="3243509"/>
            <a:ext cx="4239995" cy="2826663"/>
          </a:xfrm>
          <a:prstGeom prst="rect">
            <a:avLst/>
          </a:prstGeom>
        </p:spPr>
      </p:pic>
      <p:pic>
        <p:nvPicPr>
          <p:cNvPr id="7" name="Picture 6">
            <a:extLst>
              <a:ext uri="{FF2B5EF4-FFF2-40B4-BE49-F238E27FC236}">
                <a16:creationId xmlns:a16="http://schemas.microsoft.com/office/drawing/2014/main" id="{8C64C9C3-B30E-4400-860B-CB7D3BA62CE5}"/>
              </a:ext>
            </a:extLst>
          </p:cNvPr>
          <p:cNvPicPr>
            <a:picLocks noChangeAspect="1"/>
          </p:cNvPicPr>
          <p:nvPr/>
        </p:nvPicPr>
        <p:blipFill>
          <a:blip r:embed="rId4"/>
          <a:stretch>
            <a:fillRect/>
          </a:stretch>
        </p:blipFill>
        <p:spPr>
          <a:xfrm>
            <a:off x="0" y="1504367"/>
            <a:ext cx="5287744" cy="2826663"/>
          </a:xfrm>
          <a:prstGeom prst="rect">
            <a:avLst/>
          </a:prstGeom>
        </p:spPr>
      </p:pic>
      <p:pic>
        <p:nvPicPr>
          <p:cNvPr id="10" name="Picture 9">
            <a:extLst>
              <a:ext uri="{FF2B5EF4-FFF2-40B4-BE49-F238E27FC236}">
                <a16:creationId xmlns:a16="http://schemas.microsoft.com/office/drawing/2014/main" id="{F04A9D77-4CD3-4DF7-A27E-23244EC911C4}"/>
              </a:ext>
            </a:extLst>
          </p:cNvPr>
          <p:cNvPicPr>
            <a:picLocks noChangeAspect="1"/>
          </p:cNvPicPr>
          <p:nvPr/>
        </p:nvPicPr>
        <p:blipFill>
          <a:blip r:embed="rId5"/>
          <a:stretch>
            <a:fillRect/>
          </a:stretch>
        </p:blipFill>
        <p:spPr>
          <a:xfrm>
            <a:off x="2924348" y="3688159"/>
            <a:ext cx="4353901" cy="2996935"/>
          </a:xfrm>
          <a:prstGeom prst="rect">
            <a:avLst/>
          </a:prstGeom>
        </p:spPr>
      </p:pic>
      <p:sp>
        <p:nvSpPr>
          <p:cNvPr id="11" name="Slide Number Placeholder 10">
            <a:extLst>
              <a:ext uri="{FF2B5EF4-FFF2-40B4-BE49-F238E27FC236}">
                <a16:creationId xmlns:a16="http://schemas.microsoft.com/office/drawing/2014/main" id="{9440E175-EFFB-41DF-97FE-1F8895E2764E}"/>
              </a:ext>
            </a:extLst>
          </p:cNvPr>
          <p:cNvSpPr>
            <a:spLocks noGrp="1"/>
          </p:cNvSpPr>
          <p:nvPr>
            <p:ph type="sldNum" sz="quarter" idx="12"/>
          </p:nvPr>
        </p:nvSpPr>
        <p:spPr/>
        <p:txBody>
          <a:bodyPr/>
          <a:lstStyle/>
          <a:p>
            <a:fld id="{FB0317FE-DD71-4243-979C-30822A4F783D}" type="slidenum">
              <a:rPr lang="en-US" smtClean="0"/>
              <a:t>12</a:t>
            </a:fld>
            <a:endParaRPr lang="en-US"/>
          </a:p>
        </p:txBody>
      </p:sp>
    </p:spTree>
    <p:extLst>
      <p:ext uri="{BB962C8B-B14F-4D97-AF65-F5344CB8AC3E}">
        <p14:creationId xmlns:p14="http://schemas.microsoft.com/office/powerpoint/2010/main" val="568980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CD4C1-7E2E-438A-B350-A69A7899F7B1}"/>
              </a:ext>
            </a:extLst>
          </p:cNvPr>
          <p:cNvSpPr>
            <a:spLocks noGrp="1"/>
          </p:cNvSpPr>
          <p:nvPr>
            <p:ph type="title"/>
          </p:nvPr>
        </p:nvSpPr>
        <p:spPr/>
        <p:txBody>
          <a:bodyPr/>
          <a:lstStyle/>
          <a:p>
            <a:r>
              <a:rPr lang="en-US" dirty="0"/>
              <a:t>Q &amp; A</a:t>
            </a:r>
          </a:p>
        </p:txBody>
      </p:sp>
      <p:sp>
        <p:nvSpPr>
          <p:cNvPr id="3" name="Content Placeholder 2">
            <a:extLst>
              <a:ext uri="{FF2B5EF4-FFF2-40B4-BE49-F238E27FC236}">
                <a16:creationId xmlns:a16="http://schemas.microsoft.com/office/drawing/2014/main" id="{F470B43C-F9F0-4AF1-8711-5C8D0A1F8206}"/>
              </a:ext>
            </a:extLst>
          </p:cNvPr>
          <p:cNvSpPr>
            <a:spLocks noGrp="1"/>
          </p:cNvSpPr>
          <p:nvPr>
            <p:ph idx="1"/>
          </p:nvPr>
        </p:nvSpPr>
        <p:spPr/>
        <p:txBody>
          <a:bodyPr>
            <a:normAutofit fontScale="70000" lnSpcReduction="20000"/>
          </a:bodyPr>
          <a:lstStyle/>
          <a:p>
            <a:r>
              <a:rPr lang="en-US" dirty="0"/>
              <a:t>Hotels</a:t>
            </a:r>
          </a:p>
          <a:p>
            <a:pPr lvl="1"/>
            <a:r>
              <a:rPr lang="en-US" dirty="0"/>
              <a:t>Booking strategy</a:t>
            </a:r>
          </a:p>
          <a:p>
            <a:pPr lvl="1"/>
            <a:r>
              <a:rPr lang="en-US" dirty="0"/>
              <a:t>Blackout dates</a:t>
            </a:r>
          </a:p>
          <a:p>
            <a:r>
              <a:rPr lang="en-US" dirty="0"/>
              <a:t>Types of event recommendation</a:t>
            </a:r>
          </a:p>
          <a:p>
            <a:r>
              <a:rPr lang="en-US" dirty="0"/>
              <a:t>Volume</a:t>
            </a:r>
          </a:p>
          <a:p>
            <a:r>
              <a:rPr lang="en-US" dirty="0"/>
              <a:t>What do they need from the communities?</a:t>
            </a:r>
          </a:p>
          <a:p>
            <a:r>
              <a:rPr lang="en-US" dirty="0"/>
              <a:t>Additional Points not covered in the conversation?</a:t>
            </a:r>
          </a:p>
          <a:p>
            <a:r>
              <a:rPr lang="en-US" dirty="0"/>
              <a:t>Quarterly Update? </a:t>
            </a:r>
          </a:p>
          <a:p>
            <a:r>
              <a:rPr lang="en-US" dirty="0"/>
              <a:t>Other Major events Happening in the region we should have on our radar?</a:t>
            </a:r>
          </a:p>
          <a:p>
            <a:r>
              <a:rPr lang="en-US" dirty="0"/>
              <a:t>Promotion?</a:t>
            </a:r>
          </a:p>
          <a:p>
            <a:pPr lvl="0"/>
            <a:r>
              <a:rPr lang="en-US" dirty="0"/>
              <a:t>Types of materials</a:t>
            </a:r>
          </a:p>
          <a:p>
            <a:pPr lvl="0"/>
            <a:r>
              <a:rPr lang="en-US" dirty="0"/>
              <a:t>Cross-promotion opportunities</a:t>
            </a:r>
          </a:p>
          <a:p>
            <a:pPr lvl="0"/>
            <a:r>
              <a:rPr lang="en-US" dirty="0"/>
              <a:t>Reach the current guests that are booking?</a:t>
            </a:r>
          </a:p>
          <a:p>
            <a:endParaRPr lang="en-US" dirty="0"/>
          </a:p>
          <a:p>
            <a:endParaRPr lang="en-US" dirty="0"/>
          </a:p>
        </p:txBody>
      </p:sp>
      <p:sp>
        <p:nvSpPr>
          <p:cNvPr id="4" name="Slide Number Placeholder 3">
            <a:extLst>
              <a:ext uri="{FF2B5EF4-FFF2-40B4-BE49-F238E27FC236}">
                <a16:creationId xmlns:a16="http://schemas.microsoft.com/office/drawing/2014/main" id="{0D0DCCA1-1BB8-4848-A458-9F7245AB094C}"/>
              </a:ext>
            </a:extLst>
          </p:cNvPr>
          <p:cNvSpPr>
            <a:spLocks noGrp="1"/>
          </p:cNvSpPr>
          <p:nvPr>
            <p:ph type="sldNum" sz="quarter" idx="12"/>
          </p:nvPr>
        </p:nvSpPr>
        <p:spPr/>
        <p:txBody>
          <a:bodyPr/>
          <a:lstStyle/>
          <a:p>
            <a:fld id="{FB0317FE-DD71-4243-979C-30822A4F783D}" type="slidenum">
              <a:rPr lang="en-US" smtClean="0"/>
              <a:t>13</a:t>
            </a:fld>
            <a:endParaRPr lang="en-US"/>
          </a:p>
        </p:txBody>
      </p:sp>
    </p:spTree>
    <p:extLst>
      <p:ext uri="{BB962C8B-B14F-4D97-AF65-F5344CB8AC3E}">
        <p14:creationId xmlns:p14="http://schemas.microsoft.com/office/powerpoint/2010/main" val="36701268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B4D1A5DC-1100-480C-87E4-0AFD1C3CED93}"/>
              </a:ext>
            </a:extLst>
          </p:cNvPr>
          <p:cNvSpPr>
            <a:spLocks noGrp="1"/>
          </p:cNvSpPr>
          <p:nvPr>
            <p:ph sz="quarter" idx="14"/>
          </p:nvPr>
        </p:nvSpPr>
        <p:spPr>
          <a:xfrm>
            <a:off x="177800" y="1668893"/>
            <a:ext cx="11721957" cy="4591948"/>
          </a:xfrm>
        </p:spPr>
        <p:txBody>
          <a:bodyPr>
            <a:normAutofit fontScale="92500" lnSpcReduction="20000"/>
          </a:bodyPr>
          <a:lstStyle/>
          <a:p>
            <a:pPr algn="ctr"/>
            <a:r>
              <a:rPr lang="en-US" sz="3200" dirty="0"/>
              <a:t>Year 2025 marks the 250th anniversary of the historic Battles of Concord and Lexington on April 19, 1775 and the events leading to the signing of the Declaration of Independence on July 4, 1776. </a:t>
            </a:r>
          </a:p>
          <a:p>
            <a:pPr algn="ctr"/>
            <a:endParaRPr lang="en-US" sz="2200" dirty="0"/>
          </a:p>
          <a:p>
            <a:pPr algn="ctr"/>
            <a:r>
              <a:rPr lang="en-US" sz="3200" dirty="0"/>
              <a:t>These two communities, along with The State of MA commission on Rev250, have joined to commemorate these historic moments. </a:t>
            </a:r>
          </a:p>
          <a:p>
            <a:pPr algn="ctr"/>
            <a:endParaRPr lang="en-US" sz="2200" dirty="0"/>
          </a:p>
          <a:p>
            <a:pPr marL="0" marR="0" algn="ctr">
              <a:spcBef>
                <a:spcPts val="0"/>
              </a:spcBef>
              <a:spcAft>
                <a:spcPts val="0"/>
              </a:spcAft>
            </a:pPr>
            <a:r>
              <a:rPr lang="en-US" sz="3200" dirty="0">
                <a:effectLst/>
                <a:latin typeface="Calibri" panose="020F0502020204030204" pitchFamily="34" charset="0"/>
                <a:ea typeface="Calibri" panose="020F0502020204030204" pitchFamily="34" charset="0"/>
              </a:rPr>
              <a:t>We invite you to learn more about how this series of 2025 events will impact tourism and business in the Greater Merrimack Valley and specifically how hotels leisure and group sales will be impacted during brief comments at each open house. </a:t>
            </a:r>
          </a:p>
        </p:txBody>
      </p:sp>
      <p:sp useBgFill="1">
        <p:nvSpPr>
          <p:cNvPr id="12" name="Oval 11">
            <a:extLst>
              <a:ext uri="{FF2B5EF4-FFF2-40B4-BE49-F238E27FC236}">
                <a16:creationId xmlns:a16="http://schemas.microsoft.com/office/drawing/2014/main" id="{918C23BF-2500-45DF-A596-0FF5E4641EF9}"/>
              </a:ext>
              <a:ext uri="{C183D7F6-B498-43B3-948B-1728B52AA6E4}">
                <adec:decorative xmlns:adec="http://schemas.microsoft.com/office/drawing/2017/decorative" val="1"/>
              </a:ext>
            </a:extLst>
          </p:cNvPr>
          <p:cNvSpPr/>
          <p:nvPr/>
        </p:nvSpPr>
        <p:spPr>
          <a:xfrm rot="10800000">
            <a:off x="11474676" y="5428705"/>
            <a:ext cx="425081" cy="425081"/>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pic>
        <p:nvPicPr>
          <p:cNvPr id="2" name="Picture 1" descr="Text&#10;&#10;Description automatically generated">
            <a:extLst>
              <a:ext uri="{FF2B5EF4-FFF2-40B4-BE49-F238E27FC236}">
                <a16:creationId xmlns:a16="http://schemas.microsoft.com/office/drawing/2014/main" id="{2ED0AE23-A190-9CB9-2C14-D1F15E3603DB}"/>
              </a:ext>
            </a:extLst>
          </p:cNvPr>
          <p:cNvPicPr>
            <a:picLocks noChangeAspect="1"/>
          </p:cNvPicPr>
          <p:nvPr/>
        </p:nvPicPr>
        <p:blipFill>
          <a:blip r:embed="rId3"/>
          <a:stretch>
            <a:fillRect/>
          </a:stretch>
        </p:blipFill>
        <p:spPr>
          <a:xfrm>
            <a:off x="177801" y="184898"/>
            <a:ext cx="5715000" cy="1483995"/>
          </a:xfrm>
          <a:prstGeom prst="rect">
            <a:avLst/>
          </a:prstGeom>
        </p:spPr>
      </p:pic>
    </p:spTree>
    <p:extLst>
      <p:ext uri="{BB962C8B-B14F-4D97-AF65-F5344CB8AC3E}">
        <p14:creationId xmlns:p14="http://schemas.microsoft.com/office/powerpoint/2010/main" val="39276473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B4D1A5DC-1100-480C-87E4-0AFD1C3CED93}"/>
              </a:ext>
            </a:extLst>
          </p:cNvPr>
          <p:cNvSpPr>
            <a:spLocks noGrp="1"/>
          </p:cNvSpPr>
          <p:nvPr>
            <p:ph sz="quarter" idx="14"/>
          </p:nvPr>
        </p:nvSpPr>
        <p:spPr>
          <a:xfrm>
            <a:off x="102637" y="1668893"/>
            <a:ext cx="4786604" cy="5189107"/>
          </a:xfrm>
        </p:spPr>
        <p:txBody>
          <a:bodyPr>
            <a:normAutofit fontScale="92500"/>
          </a:bodyPr>
          <a:lstStyle/>
          <a:p>
            <a:r>
              <a:rPr lang="en-US" sz="2400" dirty="0">
                <a:solidFill>
                  <a:srgbClr val="000000"/>
                </a:solidFill>
                <a:effectLst/>
                <a:latin typeface="Segoe UI" panose="020B0502040204020203" pitchFamily="34" charset="0"/>
                <a:ea typeface="Calibri" panose="020F0502020204030204" pitchFamily="34" charset="0"/>
              </a:rPr>
              <a:t>The Greater Merrimack Valley Convention &amp; Visitors Bureau (GMVCVB) is the official destination marketing organization for the Greater Merrimack Valley. </a:t>
            </a:r>
          </a:p>
          <a:p>
            <a:endParaRPr lang="en-US" sz="1100" dirty="0">
              <a:solidFill>
                <a:srgbClr val="000000"/>
              </a:solidFill>
              <a:effectLst/>
              <a:latin typeface="Segoe UI" panose="020B0502040204020203" pitchFamily="34" charset="0"/>
              <a:ea typeface="Calibri" panose="020F0502020204030204" pitchFamily="34" charset="0"/>
            </a:endParaRPr>
          </a:p>
          <a:p>
            <a:r>
              <a:rPr lang="en-US" sz="2400" dirty="0">
                <a:solidFill>
                  <a:srgbClr val="000000"/>
                </a:solidFill>
                <a:effectLst/>
                <a:latin typeface="Segoe UI" panose="020B0502040204020203" pitchFamily="34" charset="0"/>
                <a:ea typeface="Calibri" panose="020F0502020204030204" pitchFamily="34" charset="0"/>
              </a:rPr>
              <a:t>We are designated by the </a:t>
            </a:r>
            <a:r>
              <a:rPr lang="en-US" sz="2400" u="sng" dirty="0">
                <a:solidFill>
                  <a:srgbClr val="0563C1"/>
                </a:solidFill>
                <a:effectLst/>
                <a:latin typeface="Segoe UI" panose="020B0502040204020203" pitchFamily="34" charset="0"/>
                <a:ea typeface="Calibri" panose="020F0502020204030204" pitchFamily="34" charset="0"/>
                <a:cs typeface="Times New Roman" panose="02020603050405020304" pitchFamily="18" charset="0"/>
                <a:hlinkClick r:id="rId3"/>
              </a:rPr>
              <a:t>Massachusetts Office of Travel &amp; Tourism (MOTT)</a:t>
            </a:r>
            <a:r>
              <a:rPr lang="en-US" sz="2400" dirty="0">
                <a:solidFill>
                  <a:srgbClr val="000000"/>
                </a:solidFill>
                <a:effectLst/>
                <a:latin typeface="Segoe UI" panose="020B0502040204020203" pitchFamily="34" charset="0"/>
                <a:ea typeface="Calibri" panose="020F0502020204030204" pitchFamily="34" charset="0"/>
              </a:rPr>
              <a:t> to market the region as a premier travel destination for domestic and international travelers; group tours and bus tours; meetings, conferences, and conventions; and sporting events. </a:t>
            </a:r>
            <a:endParaRPr lang="en-US" sz="2400" dirty="0"/>
          </a:p>
        </p:txBody>
      </p:sp>
      <p:sp useBgFill="1">
        <p:nvSpPr>
          <p:cNvPr id="12" name="Oval 11">
            <a:extLst>
              <a:ext uri="{FF2B5EF4-FFF2-40B4-BE49-F238E27FC236}">
                <a16:creationId xmlns:a16="http://schemas.microsoft.com/office/drawing/2014/main" id="{918C23BF-2500-45DF-A596-0FF5E4641EF9}"/>
              </a:ext>
              <a:ext uri="{C183D7F6-B498-43B3-948B-1728B52AA6E4}">
                <adec:decorative xmlns:adec="http://schemas.microsoft.com/office/drawing/2017/decorative" val="1"/>
              </a:ext>
            </a:extLst>
          </p:cNvPr>
          <p:cNvSpPr/>
          <p:nvPr/>
        </p:nvSpPr>
        <p:spPr>
          <a:xfrm rot="10800000">
            <a:off x="11474676" y="5428705"/>
            <a:ext cx="425081" cy="425081"/>
          </a:xfrm>
          <a:prstGeom prst="ellipse">
            <a:avLst/>
          </a:prstGeom>
          <a:ln w="3848" cap="flat">
            <a:noFill/>
            <a:prstDash val="solid"/>
            <a:miter/>
          </a:ln>
          <a:effectLst>
            <a:glow rad="152400">
              <a:srgbClr val="000000">
                <a:alpha val="4000"/>
              </a:srgbClr>
            </a:glow>
            <a:outerShdw blurRad="101600" dist="38100" dir="16200000" rotWithShape="0">
              <a:srgbClr val="000000">
                <a:alpha val="5000"/>
              </a:srgbClr>
            </a:outerShdw>
          </a:effectLst>
        </p:spPr>
        <p:txBody>
          <a:bodyPr rtlCol="0" anchor="ctr"/>
          <a:lstStyle/>
          <a:p>
            <a:endParaRPr lang="en-US" dirty="0"/>
          </a:p>
        </p:txBody>
      </p:sp>
      <p:pic>
        <p:nvPicPr>
          <p:cNvPr id="2" name="Picture 1" descr="Text&#10;&#10;Description automatically generated">
            <a:extLst>
              <a:ext uri="{FF2B5EF4-FFF2-40B4-BE49-F238E27FC236}">
                <a16:creationId xmlns:a16="http://schemas.microsoft.com/office/drawing/2014/main" id="{2ED0AE23-A190-9CB9-2C14-D1F15E3603DB}"/>
              </a:ext>
            </a:extLst>
          </p:cNvPr>
          <p:cNvPicPr>
            <a:picLocks noChangeAspect="1"/>
          </p:cNvPicPr>
          <p:nvPr/>
        </p:nvPicPr>
        <p:blipFill>
          <a:blip r:embed="rId4"/>
          <a:stretch>
            <a:fillRect/>
          </a:stretch>
        </p:blipFill>
        <p:spPr>
          <a:xfrm>
            <a:off x="177801" y="184898"/>
            <a:ext cx="5715000" cy="1483995"/>
          </a:xfrm>
          <a:prstGeom prst="rect">
            <a:avLst/>
          </a:prstGeom>
        </p:spPr>
      </p:pic>
      <p:pic>
        <p:nvPicPr>
          <p:cNvPr id="7" name="Picture 6">
            <a:extLst>
              <a:ext uri="{FF2B5EF4-FFF2-40B4-BE49-F238E27FC236}">
                <a16:creationId xmlns:a16="http://schemas.microsoft.com/office/drawing/2014/main" id="{2DBF8ED5-1473-412E-0BEE-824BE619C17D}"/>
              </a:ext>
            </a:extLst>
          </p:cNvPr>
          <p:cNvPicPr>
            <a:picLocks noChangeAspect="1"/>
          </p:cNvPicPr>
          <p:nvPr/>
        </p:nvPicPr>
        <p:blipFill>
          <a:blip r:embed="rId5"/>
          <a:stretch>
            <a:fillRect/>
          </a:stretch>
        </p:blipFill>
        <p:spPr>
          <a:xfrm>
            <a:off x="4964558" y="1245914"/>
            <a:ext cx="7199218" cy="4874967"/>
          </a:xfrm>
          <a:prstGeom prst="rect">
            <a:avLst/>
          </a:prstGeom>
        </p:spPr>
      </p:pic>
    </p:spTree>
    <p:extLst>
      <p:ext uri="{BB962C8B-B14F-4D97-AF65-F5344CB8AC3E}">
        <p14:creationId xmlns:p14="http://schemas.microsoft.com/office/powerpoint/2010/main" val="29378680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076298-C06F-4EBF-A2D8-C514A7908D48}"/>
              </a:ext>
            </a:extLst>
          </p:cNvPr>
          <p:cNvPicPr>
            <a:picLocks noChangeAspect="1"/>
          </p:cNvPicPr>
          <p:nvPr/>
        </p:nvPicPr>
        <p:blipFill>
          <a:blip r:embed="rId2"/>
          <a:stretch>
            <a:fillRect/>
          </a:stretch>
        </p:blipFill>
        <p:spPr>
          <a:xfrm>
            <a:off x="66675" y="1522376"/>
            <a:ext cx="2687669" cy="5335619"/>
          </a:xfrm>
          <a:prstGeom prst="rect">
            <a:avLst/>
          </a:prstGeom>
        </p:spPr>
      </p:pic>
      <p:pic>
        <p:nvPicPr>
          <p:cNvPr id="6" name="Picture 5">
            <a:extLst>
              <a:ext uri="{FF2B5EF4-FFF2-40B4-BE49-F238E27FC236}">
                <a16:creationId xmlns:a16="http://schemas.microsoft.com/office/drawing/2014/main" id="{50190F52-84C4-4345-8EB8-7FAE6AC238A2}"/>
              </a:ext>
            </a:extLst>
          </p:cNvPr>
          <p:cNvPicPr>
            <a:picLocks noChangeAspect="1"/>
          </p:cNvPicPr>
          <p:nvPr/>
        </p:nvPicPr>
        <p:blipFill>
          <a:blip r:embed="rId3"/>
          <a:stretch>
            <a:fillRect/>
          </a:stretch>
        </p:blipFill>
        <p:spPr>
          <a:xfrm>
            <a:off x="1922129" y="1568095"/>
            <a:ext cx="2184559" cy="3389376"/>
          </a:xfrm>
          <a:prstGeom prst="rect">
            <a:avLst/>
          </a:prstGeom>
        </p:spPr>
      </p:pic>
      <p:sp>
        <p:nvSpPr>
          <p:cNvPr id="3" name="Slide Number Placeholder 2">
            <a:extLst>
              <a:ext uri="{FF2B5EF4-FFF2-40B4-BE49-F238E27FC236}">
                <a16:creationId xmlns:a16="http://schemas.microsoft.com/office/drawing/2014/main" id="{9A155E32-3DC5-42E4-9ED8-589B91A23341}"/>
              </a:ext>
            </a:extLst>
          </p:cNvPr>
          <p:cNvSpPr>
            <a:spLocks noGrp="1"/>
          </p:cNvSpPr>
          <p:nvPr>
            <p:ph type="sldNum" sz="quarter" idx="12"/>
          </p:nvPr>
        </p:nvSpPr>
        <p:spPr/>
        <p:txBody>
          <a:bodyPr/>
          <a:lstStyle/>
          <a:p>
            <a:fld id="{FB0317FE-DD71-4243-979C-30822A4F783D}" type="slidenum">
              <a:rPr lang="en-US" smtClean="0"/>
              <a:t>4</a:t>
            </a:fld>
            <a:endParaRPr lang="en-US"/>
          </a:p>
        </p:txBody>
      </p:sp>
      <p:pic>
        <p:nvPicPr>
          <p:cNvPr id="10" name="Picture 9" descr="A picture containing text, font, logo, graphics&#10;&#10;Description automatically generated">
            <a:extLst>
              <a:ext uri="{FF2B5EF4-FFF2-40B4-BE49-F238E27FC236}">
                <a16:creationId xmlns:a16="http://schemas.microsoft.com/office/drawing/2014/main" id="{455B03C3-CFF3-C6A9-FA68-01D3D2E288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75" y="5"/>
            <a:ext cx="5149137" cy="1337605"/>
          </a:xfrm>
          <a:prstGeom prst="rect">
            <a:avLst/>
          </a:prstGeom>
        </p:spPr>
      </p:pic>
      <p:pic>
        <p:nvPicPr>
          <p:cNvPr id="4" name="Content Placeholder 3">
            <a:extLst>
              <a:ext uri="{FF2B5EF4-FFF2-40B4-BE49-F238E27FC236}">
                <a16:creationId xmlns:a16="http://schemas.microsoft.com/office/drawing/2014/main" id="{F1E29428-4893-428B-8EEF-F06EC5C904AA}"/>
              </a:ext>
            </a:extLst>
          </p:cNvPr>
          <p:cNvPicPr>
            <a:picLocks noGrp="1" noChangeAspect="1"/>
          </p:cNvPicPr>
          <p:nvPr>
            <p:ph idx="1"/>
          </p:nvPr>
        </p:nvPicPr>
        <p:blipFill>
          <a:blip r:embed="rId5"/>
          <a:stretch>
            <a:fillRect/>
          </a:stretch>
        </p:blipFill>
        <p:spPr>
          <a:xfrm>
            <a:off x="4018598" y="785998"/>
            <a:ext cx="7076313" cy="5967222"/>
          </a:xfrm>
          <a:prstGeom prst="rect">
            <a:avLst/>
          </a:prstGeom>
        </p:spPr>
      </p:pic>
    </p:spTree>
    <p:extLst>
      <p:ext uri="{BB962C8B-B14F-4D97-AF65-F5344CB8AC3E}">
        <p14:creationId xmlns:p14="http://schemas.microsoft.com/office/powerpoint/2010/main" val="5669114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D911B-B191-4924-595B-63861E1C0C39}"/>
              </a:ext>
            </a:extLst>
          </p:cNvPr>
          <p:cNvSpPr>
            <a:spLocks noGrp="1"/>
          </p:cNvSpPr>
          <p:nvPr>
            <p:ph type="title"/>
          </p:nvPr>
        </p:nvSpPr>
        <p:spPr>
          <a:xfrm>
            <a:off x="822352" y="225608"/>
            <a:ext cx="10531448" cy="901236"/>
          </a:xfrm>
        </p:spPr>
        <p:txBody>
          <a:bodyPr/>
          <a:lstStyle/>
          <a:p>
            <a:r>
              <a:rPr lang="en-US" sz="4000" b="1" dirty="0"/>
              <a:t>Collateral Campaign</a:t>
            </a:r>
            <a:endParaRPr lang="en-US" dirty="0"/>
          </a:p>
        </p:txBody>
      </p:sp>
      <p:sp>
        <p:nvSpPr>
          <p:cNvPr id="3" name="Date Placeholder 2">
            <a:extLst>
              <a:ext uri="{FF2B5EF4-FFF2-40B4-BE49-F238E27FC236}">
                <a16:creationId xmlns:a16="http://schemas.microsoft.com/office/drawing/2014/main" id="{11594013-47E1-53C3-FD40-1B42FD3A5FE3}"/>
              </a:ext>
            </a:extLst>
          </p:cNvPr>
          <p:cNvSpPr>
            <a:spLocks noGrp="1"/>
          </p:cNvSpPr>
          <p:nvPr>
            <p:ph type="dt" sz="half" idx="10"/>
          </p:nvPr>
        </p:nvSpPr>
        <p:spPr/>
        <p:txBody>
          <a:bodyPr/>
          <a:lstStyle/>
          <a:p>
            <a:r>
              <a:rPr lang="en-US"/>
              <a:t>2/2/20XX</a:t>
            </a:r>
            <a:endParaRPr lang="en-US" dirty="0"/>
          </a:p>
        </p:txBody>
      </p:sp>
      <p:sp>
        <p:nvSpPr>
          <p:cNvPr id="5" name="Slide Number Placeholder 4">
            <a:extLst>
              <a:ext uri="{FF2B5EF4-FFF2-40B4-BE49-F238E27FC236}">
                <a16:creationId xmlns:a16="http://schemas.microsoft.com/office/drawing/2014/main" id="{78D276C0-1BDB-106F-29C5-15337502C3B8}"/>
              </a:ext>
            </a:extLst>
          </p:cNvPr>
          <p:cNvSpPr>
            <a:spLocks noGrp="1"/>
          </p:cNvSpPr>
          <p:nvPr>
            <p:ph type="sldNum" sz="quarter" idx="12"/>
          </p:nvPr>
        </p:nvSpPr>
        <p:spPr/>
        <p:txBody>
          <a:bodyPr/>
          <a:lstStyle/>
          <a:p>
            <a:endParaRPr lang="en-US" dirty="0"/>
          </a:p>
        </p:txBody>
      </p:sp>
      <p:sp>
        <p:nvSpPr>
          <p:cNvPr id="11" name="Content Placeholder 10">
            <a:extLst>
              <a:ext uri="{FF2B5EF4-FFF2-40B4-BE49-F238E27FC236}">
                <a16:creationId xmlns:a16="http://schemas.microsoft.com/office/drawing/2014/main" id="{C346AA70-EECE-6A7F-A70B-EDCE862DFDB9}"/>
              </a:ext>
            </a:extLst>
          </p:cNvPr>
          <p:cNvSpPr>
            <a:spLocks noGrp="1"/>
          </p:cNvSpPr>
          <p:nvPr>
            <p:ph sz="quarter" idx="13"/>
          </p:nvPr>
        </p:nvSpPr>
        <p:spPr/>
        <p:txBody>
          <a:bodyPr/>
          <a:lstStyle/>
          <a:p>
            <a:endParaRPr lang="en-US" dirty="0"/>
          </a:p>
        </p:txBody>
      </p:sp>
      <p:pic>
        <p:nvPicPr>
          <p:cNvPr id="12" name="Picture 11">
            <a:extLst>
              <a:ext uri="{FF2B5EF4-FFF2-40B4-BE49-F238E27FC236}">
                <a16:creationId xmlns:a16="http://schemas.microsoft.com/office/drawing/2014/main" id="{451E76B1-D993-5F39-66B6-28FCDEB75982}"/>
              </a:ext>
            </a:extLst>
          </p:cNvPr>
          <p:cNvPicPr>
            <a:picLocks noChangeAspect="1"/>
          </p:cNvPicPr>
          <p:nvPr/>
        </p:nvPicPr>
        <p:blipFill>
          <a:blip r:embed="rId2"/>
          <a:stretch>
            <a:fillRect/>
          </a:stretch>
        </p:blipFill>
        <p:spPr>
          <a:xfrm>
            <a:off x="6913054" y="1346994"/>
            <a:ext cx="2838450" cy="3838575"/>
          </a:xfrm>
          <a:prstGeom prst="rect">
            <a:avLst/>
          </a:prstGeom>
        </p:spPr>
      </p:pic>
      <p:pic>
        <p:nvPicPr>
          <p:cNvPr id="14" name="Picture 13">
            <a:extLst>
              <a:ext uri="{FF2B5EF4-FFF2-40B4-BE49-F238E27FC236}">
                <a16:creationId xmlns:a16="http://schemas.microsoft.com/office/drawing/2014/main" id="{14A2DCEA-3263-5283-15A6-0E9D1EBA64A6}"/>
              </a:ext>
            </a:extLst>
          </p:cNvPr>
          <p:cNvPicPr>
            <a:picLocks noChangeAspect="1"/>
          </p:cNvPicPr>
          <p:nvPr/>
        </p:nvPicPr>
        <p:blipFill>
          <a:blip r:embed="rId3"/>
          <a:stretch>
            <a:fillRect/>
          </a:stretch>
        </p:blipFill>
        <p:spPr>
          <a:xfrm>
            <a:off x="405844" y="2751880"/>
            <a:ext cx="2990850" cy="3752850"/>
          </a:xfrm>
          <a:prstGeom prst="rect">
            <a:avLst/>
          </a:prstGeom>
        </p:spPr>
      </p:pic>
      <p:pic>
        <p:nvPicPr>
          <p:cNvPr id="16" name="Picture 15">
            <a:extLst>
              <a:ext uri="{FF2B5EF4-FFF2-40B4-BE49-F238E27FC236}">
                <a16:creationId xmlns:a16="http://schemas.microsoft.com/office/drawing/2014/main" id="{E35B2FDB-F934-B3AF-C961-87D02BC78C6E}"/>
              </a:ext>
            </a:extLst>
          </p:cNvPr>
          <p:cNvPicPr>
            <a:picLocks noChangeAspect="1"/>
          </p:cNvPicPr>
          <p:nvPr/>
        </p:nvPicPr>
        <p:blipFill>
          <a:blip r:embed="rId4"/>
          <a:stretch>
            <a:fillRect/>
          </a:stretch>
        </p:blipFill>
        <p:spPr>
          <a:xfrm>
            <a:off x="6581775" y="3429000"/>
            <a:ext cx="2419350" cy="3019425"/>
          </a:xfrm>
          <a:prstGeom prst="rect">
            <a:avLst/>
          </a:prstGeom>
        </p:spPr>
      </p:pic>
      <p:pic>
        <p:nvPicPr>
          <p:cNvPr id="18" name="Picture 17">
            <a:extLst>
              <a:ext uri="{FF2B5EF4-FFF2-40B4-BE49-F238E27FC236}">
                <a16:creationId xmlns:a16="http://schemas.microsoft.com/office/drawing/2014/main" id="{27DD22E8-B05F-3B00-EFBC-9B0B19A20C9D}"/>
              </a:ext>
            </a:extLst>
          </p:cNvPr>
          <p:cNvPicPr>
            <a:picLocks noChangeAspect="1"/>
          </p:cNvPicPr>
          <p:nvPr/>
        </p:nvPicPr>
        <p:blipFill>
          <a:blip r:embed="rId5"/>
          <a:stretch>
            <a:fillRect/>
          </a:stretch>
        </p:blipFill>
        <p:spPr>
          <a:xfrm>
            <a:off x="9420225" y="3376612"/>
            <a:ext cx="2390775" cy="3124200"/>
          </a:xfrm>
          <a:prstGeom prst="rect">
            <a:avLst/>
          </a:prstGeom>
        </p:spPr>
      </p:pic>
      <p:pic>
        <p:nvPicPr>
          <p:cNvPr id="20" name="Picture 19">
            <a:extLst>
              <a:ext uri="{FF2B5EF4-FFF2-40B4-BE49-F238E27FC236}">
                <a16:creationId xmlns:a16="http://schemas.microsoft.com/office/drawing/2014/main" id="{2A3690F0-3DAE-3D39-2805-3AF262B0A419}"/>
              </a:ext>
            </a:extLst>
          </p:cNvPr>
          <p:cNvPicPr>
            <a:picLocks noChangeAspect="1"/>
          </p:cNvPicPr>
          <p:nvPr/>
        </p:nvPicPr>
        <p:blipFill>
          <a:blip r:embed="rId6"/>
          <a:stretch>
            <a:fillRect/>
          </a:stretch>
        </p:blipFill>
        <p:spPr>
          <a:xfrm>
            <a:off x="3024758" y="1287104"/>
            <a:ext cx="2590800" cy="3371850"/>
          </a:xfrm>
          <a:prstGeom prst="rect">
            <a:avLst/>
          </a:prstGeom>
        </p:spPr>
      </p:pic>
      <p:pic>
        <p:nvPicPr>
          <p:cNvPr id="22" name="Picture 21">
            <a:extLst>
              <a:ext uri="{FF2B5EF4-FFF2-40B4-BE49-F238E27FC236}">
                <a16:creationId xmlns:a16="http://schemas.microsoft.com/office/drawing/2014/main" id="{C559FC23-947C-F67E-77CC-230E4B24E31E}"/>
              </a:ext>
            </a:extLst>
          </p:cNvPr>
          <p:cNvPicPr>
            <a:picLocks noChangeAspect="1"/>
          </p:cNvPicPr>
          <p:nvPr/>
        </p:nvPicPr>
        <p:blipFill>
          <a:blip r:embed="rId7"/>
          <a:stretch>
            <a:fillRect/>
          </a:stretch>
        </p:blipFill>
        <p:spPr>
          <a:xfrm>
            <a:off x="9648825" y="92075"/>
            <a:ext cx="2543175" cy="3276600"/>
          </a:xfrm>
          <a:prstGeom prst="rect">
            <a:avLst/>
          </a:prstGeom>
        </p:spPr>
      </p:pic>
      <p:pic>
        <p:nvPicPr>
          <p:cNvPr id="24" name="Picture 23">
            <a:extLst>
              <a:ext uri="{FF2B5EF4-FFF2-40B4-BE49-F238E27FC236}">
                <a16:creationId xmlns:a16="http://schemas.microsoft.com/office/drawing/2014/main" id="{67EAFA3E-B4AF-932B-D4BD-BDCA05611F04}"/>
              </a:ext>
            </a:extLst>
          </p:cNvPr>
          <p:cNvPicPr>
            <a:picLocks noChangeAspect="1"/>
          </p:cNvPicPr>
          <p:nvPr/>
        </p:nvPicPr>
        <p:blipFill>
          <a:blip r:embed="rId8"/>
          <a:stretch>
            <a:fillRect/>
          </a:stretch>
        </p:blipFill>
        <p:spPr>
          <a:xfrm>
            <a:off x="3770978" y="3470173"/>
            <a:ext cx="2552700" cy="3133725"/>
          </a:xfrm>
          <a:prstGeom prst="rect">
            <a:avLst/>
          </a:prstGeom>
        </p:spPr>
      </p:pic>
      <p:pic>
        <p:nvPicPr>
          <p:cNvPr id="7" name="Picture 6">
            <a:extLst>
              <a:ext uri="{FF2B5EF4-FFF2-40B4-BE49-F238E27FC236}">
                <a16:creationId xmlns:a16="http://schemas.microsoft.com/office/drawing/2014/main" id="{3B6B7D0A-3A40-A887-4357-A7C89740E8AD}"/>
              </a:ext>
            </a:extLst>
          </p:cNvPr>
          <p:cNvPicPr>
            <a:picLocks noChangeAspect="1"/>
          </p:cNvPicPr>
          <p:nvPr/>
        </p:nvPicPr>
        <p:blipFill>
          <a:blip r:embed="rId9"/>
          <a:stretch>
            <a:fillRect/>
          </a:stretch>
        </p:blipFill>
        <p:spPr>
          <a:xfrm>
            <a:off x="5081523" y="1029354"/>
            <a:ext cx="2468880" cy="3154680"/>
          </a:xfrm>
          <a:prstGeom prst="rect">
            <a:avLst/>
          </a:prstGeom>
        </p:spPr>
      </p:pic>
      <p:pic>
        <p:nvPicPr>
          <p:cNvPr id="15" name="Picture 14">
            <a:extLst>
              <a:ext uri="{FF2B5EF4-FFF2-40B4-BE49-F238E27FC236}">
                <a16:creationId xmlns:a16="http://schemas.microsoft.com/office/drawing/2014/main" id="{CB7470BC-35DE-4463-B11A-A655068EB32A}"/>
              </a:ext>
            </a:extLst>
          </p:cNvPr>
          <p:cNvPicPr>
            <a:picLocks noChangeAspect="1"/>
          </p:cNvPicPr>
          <p:nvPr/>
        </p:nvPicPr>
        <p:blipFill>
          <a:blip r:embed="rId10"/>
          <a:stretch>
            <a:fillRect/>
          </a:stretch>
        </p:blipFill>
        <p:spPr>
          <a:xfrm>
            <a:off x="466836" y="315734"/>
            <a:ext cx="2576513" cy="3343275"/>
          </a:xfrm>
          <a:prstGeom prst="rect">
            <a:avLst/>
          </a:prstGeom>
        </p:spPr>
      </p:pic>
    </p:spTree>
    <p:extLst>
      <p:ext uri="{BB962C8B-B14F-4D97-AF65-F5344CB8AC3E}">
        <p14:creationId xmlns:p14="http://schemas.microsoft.com/office/powerpoint/2010/main" val="2263729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1000"/>
                                        <p:tgtEl>
                                          <p:spTgt spid="24"/>
                                        </p:tgtEl>
                                      </p:cBhvr>
                                    </p:animEffect>
                                    <p:anim calcmode="lin" valueType="num">
                                      <p:cBhvr>
                                        <p:cTn id="36" dur="1000" fill="hold"/>
                                        <p:tgtEl>
                                          <p:spTgt spid="24"/>
                                        </p:tgtEl>
                                        <p:attrNameLst>
                                          <p:attrName>ppt_x</p:attrName>
                                        </p:attrNameLst>
                                      </p:cBhvr>
                                      <p:tavLst>
                                        <p:tav tm="0">
                                          <p:val>
                                            <p:strVal val="#ppt_x"/>
                                          </p:val>
                                        </p:tav>
                                        <p:tav tm="100000">
                                          <p:val>
                                            <p:strVal val="#ppt_x"/>
                                          </p:val>
                                        </p:tav>
                                      </p:tavLst>
                                    </p:anim>
                                    <p:anim calcmode="lin" valueType="num">
                                      <p:cBhvr>
                                        <p:cTn id="3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anim calcmode="lin" valueType="num">
                                      <p:cBhvr>
                                        <p:cTn id="43" dur="1000" fill="hold"/>
                                        <p:tgtEl>
                                          <p:spTgt spid="16"/>
                                        </p:tgtEl>
                                        <p:attrNameLst>
                                          <p:attrName>ppt_x</p:attrName>
                                        </p:attrNameLst>
                                      </p:cBhvr>
                                      <p:tavLst>
                                        <p:tav tm="0">
                                          <p:val>
                                            <p:strVal val="#ppt_x"/>
                                          </p:val>
                                        </p:tav>
                                        <p:tav tm="100000">
                                          <p:val>
                                            <p:strVal val="#ppt_x"/>
                                          </p:val>
                                        </p:tav>
                                      </p:tavLst>
                                    </p:anim>
                                    <p:anim calcmode="lin" valueType="num">
                                      <p:cBhvr>
                                        <p:cTn id="4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anim calcmode="lin" valueType="num">
                                      <p:cBhvr>
                                        <p:cTn id="50" dur="1000" fill="hold"/>
                                        <p:tgtEl>
                                          <p:spTgt spid="18"/>
                                        </p:tgtEl>
                                        <p:attrNameLst>
                                          <p:attrName>ppt_x</p:attrName>
                                        </p:attrNameLst>
                                      </p:cBhvr>
                                      <p:tavLst>
                                        <p:tav tm="0">
                                          <p:val>
                                            <p:strVal val="#ppt_x"/>
                                          </p:val>
                                        </p:tav>
                                        <p:tav tm="100000">
                                          <p:val>
                                            <p:strVal val="#ppt_x"/>
                                          </p:val>
                                        </p:tav>
                                      </p:tavLst>
                                    </p:anim>
                                    <p:anim calcmode="lin" valueType="num">
                                      <p:cBhvr>
                                        <p:cTn id="5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7"/>
                                        </p:tgtEl>
                                        <p:attrNameLst>
                                          <p:attrName>style.visibility</p:attrName>
                                        </p:attrNameLst>
                                      </p:cBhvr>
                                      <p:to>
                                        <p:strVal val="visible"/>
                                      </p:to>
                                    </p:set>
                                    <p:anim calcmode="lin" valueType="num">
                                      <p:cBhvr additive="base">
                                        <p:cTn id="56" dur="500" fill="hold"/>
                                        <p:tgtEl>
                                          <p:spTgt spid="7"/>
                                        </p:tgtEl>
                                        <p:attrNameLst>
                                          <p:attrName>ppt_x</p:attrName>
                                        </p:attrNameLst>
                                      </p:cBhvr>
                                      <p:tavLst>
                                        <p:tav tm="0">
                                          <p:val>
                                            <p:strVal val="#ppt_x"/>
                                          </p:val>
                                        </p:tav>
                                        <p:tav tm="100000">
                                          <p:val>
                                            <p:strVal val="#ppt_x"/>
                                          </p:val>
                                        </p:tav>
                                      </p:tavLst>
                                    </p:anim>
                                    <p:anim calcmode="lin" valueType="num">
                                      <p:cBhvr additive="base">
                                        <p:cTn id="5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5"/>
                                        </p:tgtEl>
                                        <p:attrNameLst>
                                          <p:attrName>style.visibility</p:attrName>
                                        </p:attrNameLst>
                                      </p:cBhvr>
                                      <p:to>
                                        <p:strVal val="visible"/>
                                      </p:to>
                                    </p:set>
                                    <p:anim calcmode="lin" valueType="num">
                                      <p:cBhvr additive="base">
                                        <p:cTn id="62" dur="500" fill="hold"/>
                                        <p:tgtEl>
                                          <p:spTgt spid="15"/>
                                        </p:tgtEl>
                                        <p:attrNameLst>
                                          <p:attrName>ppt_x</p:attrName>
                                        </p:attrNameLst>
                                      </p:cBhvr>
                                      <p:tavLst>
                                        <p:tav tm="0">
                                          <p:val>
                                            <p:strVal val="#ppt_x"/>
                                          </p:val>
                                        </p:tav>
                                        <p:tav tm="100000">
                                          <p:val>
                                            <p:strVal val="#ppt_x"/>
                                          </p:val>
                                        </p:tav>
                                      </p:tavLst>
                                    </p:anim>
                                    <p:anim calcmode="lin" valueType="num">
                                      <p:cBhvr additive="base">
                                        <p:cTn id="6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B8DBDB-A57B-BB2B-C7C0-94E90B5C0B4E}"/>
              </a:ext>
            </a:extLst>
          </p:cNvPr>
          <p:cNvPicPr>
            <a:picLocks noChangeAspect="1"/>
          </p:cNvPicPr>
          <p:nvPr/>
        </p:nvPicPr>
        <p:blipFill>
          <a:blip r:embed="rId2"/>
          <a:stretch>
            <a:fillRect/>
          </a:stretch>
        </p:blipFill>
        <p:spPr>
          <a:xfrm>
            <a:off x="2562131" y="315896"/>
            <a:ext cx="9512903" cy="6226207"/>
          </a:xfrm>
          <a:prstGeom prst="rect">
            <a:avLst/>
          </a:prstGeom>
        </p:spPr>
      </p:pic>
      <p:pic>
        <p:nvPicPr>
          <p:cNvPr id="5" name="Picture 4">
            <a:extLst>
              <a:ext uri="{FF2B5EF4-FFF2-40B4-BE49-F238E27FC236}">
                <a16:creationId xmlns:a16="http://schemas.microsoft.com/office/drawing/2014/main" id="{1CEDCB71-941B-DEA9-5802-BF3998332331}"/>
              </a:ext>
            </a:extLst>
          </p:cNvPr>
          <p:cNvPicPr>
            <a:picLocks noChangeAspect="1"/>
          </p:cNvPicPr>
          <p:nvPr/>
        </p:nvPicPr>
        <p:blipFill>
          <a:blip r:embed="rId3"/>
          <a:stretch>
            <a:fillRect/>
          </a:stretch>
        </p:blipFill>
        <p:spPr>
          <a:xfrm rot="21048337">
            <a:off x="309274" y="1749271"/>
            <a:ext cx="2047875" cy="2571750"/>
          </a:xfrm>
          <a:prstGeom prst="rect">
            <a:avLst/>
          </a:prstGeom>
        </p:spPr>
      </p:pic>
    </p:spTree>
    <p:extLst>
      <p:ext uri="{BB962C8B-B14F-4D97-AF65-F5344CB8AC3E}">
        <p14:creationId xmlns:p14="http://schemas.microsoft.com/office/powerpoint/2010/main" val="316029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BF39C65-6F33-4080-C07A-33882D41D61B}"/>
              </a:ext>
            </a:extLst>
          </p:cNvPr>
          <p:cNvPicPr>
            <a:picLocks noChangeAspect="1"/>
          </p:cNvPicPr>
          <p:nvPr/>
        </p:nvPicPr>
        <p:blipFill>
          <a:blip r:embed="rId2"/>
          <a:stretch>
            <a:fillRect/>
          </a:stretch>
        </p:blipFill>
        <p:spPr>
          <a:xfrm rot="20984464">
            <a:off x="326550" y="2023570"/>
            <a:ext cx="2576513" cy="3343275"/>
          </a:xfrm>
          <a:prstGeom prst="rect">
            <a:avLst/>
          </a:prstGeom>
        </p:spPr>
      </p:pic>
      <p:pic>
        <p:nvPicPr>
          <p:cNvPr id="7" name="Picture 6">
            <a:extLst>
              <a:ext uri="{FF2B5EF4-FFF2-40B4-BE49-F238E27FC236}">
                <a16:creationId xmlns:a16="http://schemas.microsoft.com/office/drawing/2014/main" id="{EBFA1224-78B0-4A3F-4F8B-C7D37D1BBBDB}"/>
              </a:ext>
            </a:extLst>
          </p:cNvPr>
          <p:cNvPicPr>
            <a:picLocks noChangeAspect="1"/>
          </p:cNvPicPr>
          <p:nvPr/>
        </p:nvPicPr>
        <p:blipFill>
          <a:blip r:embed="rId3"/>
          <a:stretch>
            <a:fillRect/>
          </a:stretch>
        </p:blipFill>
        <p:spPr>
          <a:xfrm>
            <a:off x="7926581" y="1313056"/>
            <a:ext cx="4177789" cy="3397758"/>
          </a:xfrm>
          <a:prstGeom prst="rect">
            <a:avLst/>
          </a:prstGeom>
        </p:spPr>
      </p:pic>
      <p:pic>
        <p:nvPicPr>
          <p:cNvPr id="9" name="Picture 8">
            <a:extLst>
              <a:ext uri="{FF2B5EF4-FFF2-40B4-BE49-F238E27FC236}">
                <a16:creationId xmlns:a16="http://schemas.microsoft.com/office/drawing/2014/main" id="{039E345E-A4CC-4AD9-F025-63332D5DF0FE}"/>
              </a:ext>
            </a:extLst>
          </p:cNvPr>
          <p:cNvPicPr>
            <a:picLocks noChangeAspect="1"/>
          </p:cNvPicPr>
          <p:nvPr/>
        </p:nvPicPr>
        <p:blipFill>
          <a:blip r:embed="rId4"/>
          <a:stretch>
            <a:fillRect/>
          </a:stretch>
        </p:blipFill>
        <p:spPr>
          <a:xfrm>
            <a:off x="3229613" y="623775"/>
            <a:ext cx="4696968" cy="6142863"/>
          </a:xfrm>
          <a:prstGeom prst="rect">
            <a:avLst/>
          </a:prstGeom>
        </p:spPr>
      </p:pic>
    </p:spTree>
    <p:extLst>
      <p:ext uri="{BB962C8B-B14F-4D97-AF65-F5344CB8AC3E}">
        <p14:creationId xmlns:p14="http://schemas.microsoft.com/office/powerpoint/2010/main" val="2365818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26A91B1-88F1-B05B-A826-69C4449DB944}"/>
              </a:ext>
            </a:extLst>
          </p:cNvPr>
          <p:cNvSpPr>
            <a:spLocks noGrp="1"/>
          </p:cNvSpPr>
          <p:nvPr>
            <p:ph type="sldNum" sz="quarter" idx="12"/>
          </p:nvPr>
        </p:nvSpPr>
        <p:spPr/>
        <p:txBody>
          <a:bodyPr/>
          <a:lstStyle/>
          <a:p>
            <a:fld id="{FB0317FE-DD71-4243-979C-30822A4F783D}" type="slidenum">
              <a:rPr lang="en-US" smtClean="0"/>
              <a:t>8</a:t>
            </a:fld>
            <a:endParaRPr lang="en-US"/>
          </a:p>
        </p:txBody>
      </p:sp>
      <p:pic>
        <p:nvPicPr>
          <p:cNvPr id="4" name="Picture 3">
            <a:extLst>
              <a:ext uri="{FF2B5EF4-FFF2-40B4-BE49-F238E27FC236}">
                <a16:creationId xmlns:a16="http://schemas.microsoft.com/office/drawing/2014/main" id="{C7017309-C1AD-BD8B-5DBC-1EC37BE1DDF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209753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B5ACDA-C54A-0539-1EA4-B18064AF41D0}"/>
              </a:ext>
            </a:extLst>
          </p:cNvPr>
          <p:cNvPicPr>
            <a:picLocks noChangeAspect="1"/>
          </p:cNvPicPr>
          <p:nvPr/>
        </p:nvPicPr>
        <p:blipFill>
          <a:blip r:embed="rId2"/>
          <a:stretch>
            <a:fillRect/>
          </a:stretch>
        </p:blipFill>
        <p:spPr>
          <a:xfrm>
            <a:off x="3595396" y="138731"/>
            <a:ext cx="5001208" cy="6580538"/>
          </a:xfrm>
          <a:prstGeom prst="rect">
            <a:avLst/>
          </a:prstGeom>
        </p:spPr>
      </p:pic>
    </p:spTree>
    <p:extLst>
      <p:ext uri="{BB962C8B-B14F-4D97-AF65-F5344CB8AC3E}">
        <p14:creationId xmlns:p14="http://schemas.microsoft.com/office/powerpoint/2010/main" val="23361554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659</TotalTime>
  <Words>292</Words>
  <Application>Microsoft Office PowerPoint</Application>
  <PresentationFormat>Widescreen</PresentationFormat>
  <Paragraphs>44</Paragraphs>
  <Slides>13</Slides>
  <Notes>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13</vt:i4>
      </vt:variant>
    </vt:vector>
  </HeadingPairs>
  <TitlesOfParts>
    <vt:vector size="20" baseType="lpstr">
      <vt:lpstr>Aller</vt:lpstr>
      <vt:lpstr>Arial</vt:lpstr>
      <vt:lpstr>Calibri</vt:lpstr>
      <vt:lpstr>Calibri Light</vt:lpstr>
      <vt:lpstr>Segoe UI</vt:lpstr>
      <vt:lpstr>Office Theme</vt:lpstr>
      <vt:lpstr>1_Office Theme</vt:lpstr>
      <vt:lpstr>PowerPoint Presentation</vt:lpstr>
      <vt:lpstr>PowerPoint Presentation</vt:lpstr>
      <vt:lpstr>PowerPoint Presentation</vt:lpstr>
      <vt:lpstr>PowerPoint Presentation</vt:lpstr>
      <vt:lpstr>Collateral Campaign</vt:lpstr>
      <vt:lpstr>PowerPoint Presentation</vt:lpstr>
      <vt:lpstr>PowerPoint Presentation</vt:lpstr>
      <vt:lpstr>PowerPoint Presentation</vt:lpstr>
      <vt:lpstr>PowerPoint Presentation</vt:lpstr>
      <vt:lpstr>What Began on April 19, 1775…</vt:lpstr>
      <vt:lpstr>Hotel &amp; Meal Taxes for the GMV</vt:lpstr>
      <vt:lpstr>Regional Events</vt:lpstr>
      <vt:lpstr>Q &amp; 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Sandhya Iyer</dc:creator>
  <cp:lastModifiedBy>Kimberly Prosper</cp:lastModifiedBy>
  <cp:revision>19</cp:revision>
  <dcterms:created xsi:type="dcterms:W3CDTF">2023-05-11T20:27:07Z</dcterms:created>
  <dcterms:modified xsi:type="dcterms:W3CDTF">2023-06-29T15:37:17Z</dcterms:modified>
</cp:coreProperties>
</file>